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51" r:id="rId2"/>
  </p:sldMasterIdLst>
  <p:notesMasterIdLst>
    <p:notesMasterId r:id="rId9"/>
  </p:notesMasterIdLst>
  <p:sldIdLst>
    <p:sldId id="2147482399" r:id="rId3"/>
    <p:sldId id="265" r:id="rId4"/>
    <p:sldId id="2147481536" r:id="rId5"/>
    <p:sldId id="2147482429" r:id="rId6"/>
    <p:sldId id="2147482446" r:id="rId7"/>
    <p:sldId id="214748244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94660"/>
  </p:normalViewPr>
  <p:slideViewPr>
    <p:cSldViewPr snapToGrid="0">
      <p:cViewPr varScale="1">
        <p:scale>
          <a:sx n="67" d="100"/>
          <a:sy n="67" d="100"/>
        </p:scale>
        <p:origin x="970"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theme" Target="theme/theme1.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viewProps" Target="viewProps.xml"/><Relationship Id="rId5" Type="http://schemas.openxmlformats.org/officeDocument/2006/relationships/slide" Target="slides/slide3.xml"/><Relationship Id="rId1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C46E58-E0E9-4C9A-A7D3-28D074F7BBFD}" type="datetimeFigureOut">
              <a:rPr lang="en-ZA" smtClean="0"/>
              <a:t>2026/02/06</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43956-F63B-4F09-9D04-4C40B81FF15E}" type="slidenum">
              <a:rPr lang="en-ZA" smtClean="0"/>
              <a:t>‹#›</a:t>
            </a:fld>
            <a:endParaRPr lang="en-ZA"/>
          </a:p>
        </p:txBody>
      </p:sp>
    </p:spTree>
    <p:extLst>
      <p:ext uri="{BB962C8B-B14F-4D97-AF65-F5344CB8AC3E}">
        <p14:creationId xmlns:p14="http://schemas.microsoft.com/office/powerpoint/2010/main" val="32349840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31685-EE97-6346-397E-251199BFF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7BC630-D425-A7E7-383D-BE66495384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1C68226-40E6-DF9D-5CD8-2E596C01323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4F89E02-BBE2-4E02-B12C-9A025702923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8B242DD-153C-4DA7-8552-DBA096D8D4E1}"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02215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algn="l">
              <a:lnSpc>
                <a:spcPct val="115000"/>
              </a:lnSpc>
              <a:spcBef>
                <a:spcPts val="0"/>
              </a:spcBef>
              <a:spcAft>
                <a:spcPts val="800"/>
              </a:spcAft>
            </a:pPr>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72144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2/6/2026 9:14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81704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B2A219-B0FF-A6B0-0381-8D3164414CE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104AED02-318E-A87F-D81C-080876213488}"/>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F641FA01-8F65-99C0-12A1-38571262D930}"/>
              </a:ext>
            </a:extLst>
          </p:cNvPr>
          <p:cNvSpPr>
            <a:spLocks noGrp="1"/>
          </p:cNvSpPr>
          <p:nvPr>
            <p:ph type="body" idx="1"/>
          </p:nvPr>
        </p:nvSpPr>
        <p:spPr/>
        <p:txBody>
          <a:bodyPr/>
          <a:lstStyle/>
          <a:p>
            <a:endParaRPr lang="en-GB"/>
          </a:p>
        </p:txBody>
      </p:sp>
      <p:sp>
        <p:nvSpPr>
          <p:cNvPr id="4" name="Foliennummernplatzhalter 3">
            <a:extLst>
              <a:ext uri="{FF2B5EF4-FFF2-40B4-BE49-F238E27FC236}">
                <a16:creationId xmlns:a16="http://schemas.microsoft.com/office/drawing/2014/main" id="{AC1E55E6-3E43-30CD-0396-25933C2B368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00319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algn="l">
              <a:lnSpc>
                <a:spcPct val="115000"/>
              </a:lnSpc>
              <a:spcBef>
                <a:spcPts val="0"/>
              </a:spcBef>
              <a:spcAft>
                <a:spcPts val="800"/>
              </a:spcAft>
            </a:pPr>
            <a:endParaRPr lang="en-US"/>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82CBF85-FDE2-4BA6-AF9F-D1F75459F4F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28980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2.sv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0.sv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2.xml"/><Relationship Id="rId4" Type="http://schemas.openxmlformats.org/officeDocument/2006/relationships/image" Target="../media/image43.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2.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40.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image" Target="../media/image36.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2.xml"/><Relationship Id="rId6" Type="http://schemas.openxmlformats.org/officeDocument/2006/relationships/image" Target="../media/image40.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23.sv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xml"/><Relationship Id="rId4"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8.svg"/></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0.sv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2.sv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6.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image" Target="../media/image36.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Master" Target="../slideMasters/slideMaster1.xml"/><Relationship Id="rId4" Type="http://schemas.openxmlformats.org/officeDocument/2006/relationships/image" Target="../media/image43.jpeg"/></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Master" Target="../slideMasters/slideMaster1.xml"/><Relationship Id="rId5" Type="http://schemas.openxmlformats.org/officeDocument/2006/relationships/image" Target="../media/image47.jpeg"/><Relationship Id="rId4" Type="http://schemas.openxmlformats.org/officeDocument/2006/relationships/image" Target="../media/image46.jpe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7.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7.jpeg"/><Relationship Id="rId4" Type="http://schemas.openxmlformats.org/officeDocument/2006/relationships/image" Target="../media/image36.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6.sv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23.sv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0.jpe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jpe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2.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emf"/><Relationship Id="rId1" Type="http://schemas.openxmlformats.org/officeDocument/2006/relationships/slideMaster" Target="../slideMasters/slideMaster2.xml"/><Relationship Id="rId4" Type="http://schemas.openxmlformats.org/officeDocument/2006/relationships/image" Target="../media/image8.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Pr>
        <a:solidFill>
          <a:schemeClr val="accent1"/>
        </a:solidFill>
        <a:effectLst/>
      </p:bgPr>
    </p:bg>
    <p:spTree>
      <p:nvGrpSpPr>
        <p:cNvPr id="1" name=""/>
        <p:cNvGrpSpPr/>
        <p:nvPr/>
      </p:nvGrpSpPr>
      <p:grpSpPr>
        <a:xfrm>
          <a:off x="0" y="0"/>
          <a:ext cx="0" cy="0"/>
          <a:chOff x="0" y="0"/>
          <a:chExt cx="0" cy="0"/>
        </a:xfrm>
      </p:grpSpPr>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2"/>
          <a:stretch>
            <a:fillRect/>
          </a:stretch>
        </p:blipFill>
        <p:spPr>
          <a:xfrm>
            <a:off x="276225" y="295675"/>
            <a:ext cx="2905125" cy="877295"/>
          </a:xfrm>
          <a:prstGeom prst="rect">
            <a:avLst/>
          </a:prstGeom>
        </p:spPr>
      </p:pic>
      <p:sp>
        <p:nvSpPr>
          <p:cNvPr id="12" name="Graphic 19">
            <a:extLst>
              <a:ext uri="{FF2B5EF4-FFF2-40B4-BE49-F238E27FC236}">
                <a16:creationId xmlns:a16="http://schemas.microsoft.com/office/drawing/2014/main" id="{890750B3-2DF7-4EAF-89C9-D1D39A1095A8}"/>
              </a:ext>
            </a:extLst>
          </p:cNvPr>
          <p:cNvSpPr/>
          <p:nvPr/>
        </p:nvSpPr>
        <p:spPr>
          <a:xfrm>
            <a:off x="5552440" y="0"/>
            <a:ext cx="6638290" cy="6858000"/>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3"/>
            <a:stretch>
              <a:fillRect l="-27097" r="-56481" b="-21798"/>
            </a:stretch>
          </a:blipFill>
          <a:ln w="5627" cap="flat">
            <a:noFill/>
            <a:prstDash val="solid"/>
            <a:miter/>
          </a:ln>
        </p:spPr>
        <p:txBody>
          <a:bodyPr rtlCol="0" anchor="ctr"/>
          <a:lstStyle/>
          <a:p>
            <a:endParaRPr lang="en-US"/>
          </a:p>
        </p:txBody>
      </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2846947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6416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34509552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568826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1023253"/>
            <a:ext cx="11018520" cy="307777"/>
          </a:xfrm>
        </p:spPr>
        <p:txBody>
          <a:bodyPr wrap="square">
            <a:spAutoFit/>
          </a:bodyPr>
          <a:lstStyle>
            <a:lvl1pPr marL="0" indent="0">
              <a:buNone/>
              <a:defRPr sz="2000" b="0" i="0">
                <a:latin typeface="Segoe UI" panose="020B0502040204020203" pitchFamily="34" charset="0"/>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lvl="0"/>
            <a:r>
              <a:rPr lang="en-US"/>
              <a:t>Click to edit Master text styles</a:t>
            </a:r>
          </a:p>
        </p:txBody>
      </p:sp>
      <p:sp>
        <p:nvSpPr>
          <p:cNvPr id="5" name="Title 4">
            <a:extLst>
              <a:ext uri="{FF2B5EF4-FFF2-40B4-BE49-F238E27FC236}">
                <a16:creationId xmlns:a16="http://schemas.microsoft.com/office/drawing/2014/main" id="{71653AA5-8101-4A2C-BA63-EBE91D1D83D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083345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2511B60-120F-42CB-9551-A55E5F3BC6C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715339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427480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60136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1"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68829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1"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210939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case study">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3073412"/>
            <a:ext cx="4167887" cy="460126"/>
          </a:xfrm>
          <a:prstGeom prst="rect">
            <a:avLst/>
          </a:prstGeom>
        </p:spPr>
        <p:txBody>
          <a:bodyPr anchor="b" anchorCtr="0">
            <a:spAutoFit/>
          </a:bodyPr>
          <a:lstStyle>
            <a:lvl1pPr>
              <a:defRPr>
                <a:solidFill>
                  <a:schemeClr val="bg1"/>
                </a:solidFill>
              </a:defRPr>
            </a:lvl1pPr>
          </a:lstStyle>
          <a:p>
            <a:r>
              <a:rPr lang="en-US"/>
              <a:t>quote</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bg1"/>
                </a:solidFill>
                <a:latin typeface="+mn-lt"/>
                <a:cs typeface="Segoe UI" panose="020B0502040204020203" pitchFamily="34" charset="0"/>
              </a:defRPr>
            </a:lvl1pPr>
          </a:lstStyle>
          <a:p>
            <a:pPr lvl="0"/>
            <a:r>
              <a:rPr lang="en-US"/>
              <a:t>name</a:t>
            </a: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8"/>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4859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prstGeom prst="rect">
            <a:avLst/>
          </a:prstGeo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4149734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8912622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4" y="585789"/>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31100009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a:stretch>
            <a:fillRect/>
          </a:stretch>
        </p:blipFill>
        <p:spPr>
          <a:xfrm>
            <a:off x="581337" y="585789"/>
            <a:ext cx="2308796" cy="294587"/>
          </a:xfrm>
          <a:prstGeom prst="rect">
            <a:avLst/>
          </a:prstGeom>
        </p:spPr>
      </p:pic>
    </p:spTree>
    <p:extLst>
      <p:ext uri="{BB962C8B-B14F-4D97-AF65-F5344CB8AC3E}">
        <p14:creationId xmlns:p14="http://schemas.microsoft.com/office/powerpoint/2010/main" val="40350894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1_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4" y="585789"/>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41324546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4" y="457200"/>
            <a:ext cx="5215637" cy="460126"/>
          </a:xfrm>
          <a:prstGeom prst="rect">
            <a:avLst/>
          </a:prstGeo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3"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3"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18558477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666188"/>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511028"/>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8"/>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504387"/>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51759402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8263" y="457200"/>
            <a:ext cx="11018520" cy="460198"/>
          </a:xfrm>
          <a:prstGeom prst="rect">
            <a:avLst/>
          </a:prstGeo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997598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276999"/>
          </a:xfrm>
        </p:spPr>
        <p:txBody>
          <a:bodyPr wrap="square">
            <a:spAutoFit/>
          </a:bodyPr>
          <a:lstStyle>
            <a:lvl1pPr marL="0" indent="0">
              <a:buNone/>
              <a:defRPr kumimoji="0" lang="en-US" sz="1800" b="1"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bold"/>
                <a:ea typeface="+mn-ea"/>
                <a:cs typeface="Segoe UI" panose="020B05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92526063"/>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552418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271084"/>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422779E7-5C53-4BE0-A235-4F10E80F76A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75428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792">
          <p15:clr>
            <a:srgbClr val="5ACBF0"/>
          </p15:clr>
        </p15:guide>
        <p15:guide id="4" orient="horz" pos="1272">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588263" y="457200"/>
            <a:ext cx="11018520" cy="460198"/>
          </a:xfrm>
          <a:prstGeom prst="rect">
            <a:avLst/>
          </a:prstGeo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64566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985063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0226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9"/>
            <a:ext cx="5219700" cy="1612749"/>
          </a:xfrm>
        </p:spPr>
        <p:txBody>
          <a:bodyPr>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13628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60126"/>
          </a:xfrm>
          <a:prstGeom prst="rect">
            <a:avLst/>
          </a:prstGeo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51219"/>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280553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8544906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125386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57470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68874"/>
            <a:ext cx="4127692" cy="920252"/>
          </a:xfrm>
          <a:prstGeom prst="rect">
            <a:avLst/>
          </a:prstGeo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0259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a:prstGeom prst="rect">
            <a:avLst/>
          </a:prstGeo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56445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203948"/>
            <a:ext cx="4158362" cy="920252"/>
          </a:xfrm>
          <a:prstGeom prst="rect">
            <a:avLst/>
          </a:prstGeo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822044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967287"/>
            <a:ext cx="4159950" cy="920252"/>
          </a:xfrm>
          <a:prstGeom prst="rect">
            <a:avLst/>
          </a:prstGeo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950188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quare Photo placeholder Dk Blu">
    <p:bg>
      <p:bgPr>
        <a:solidFill>
          <a:srgbClr val="243A5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a:lum bright="100000"/>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a:lum bright="100000"/>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77139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9"/>
            <a:ext cx="4163125" cy="861803"/>
          </a:xfrm>
          <a:prstGeom prst="rect">
            <a:avLst/>
          </a:prstGeo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768225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prstGeom prst="rect">
            <a:avLst/>
          </a:prstGeo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8150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prstGeom prst="rect">
            <a:avLst/>
          </a:prstGeo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854838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prstGeom prst="rect">
            <a:avLst/>
          </a:prstGeo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71281778"/>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83064"/>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618949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913223"/>
            <a:ext cx="11018520" cy="460126"/>
          </a:xfrm>
          <a:prstGeom prst="rect">
            <a:avLst/>
          </a:prstGeo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8262412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1319899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591933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60126"/>
          </a:xfrm>
          <a:prstGeom prst="rect">
            <a:avLst/>
          </a:prstGeo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7"/>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260809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03521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3" y="585788"/>
            <a:ext cx="2308795" cy="294139"/>
          </a:xfrm>
          <a:prstGeom prst="rect">
            <a:avLst/>
          </a:prstGeom>
        </p:spPr>
      </p:pic>
    </p:spTree>
    <p:extLst>
      <p:ext uri="{BB962C8B-B14F-4D97-AF65-F5344CB8AC3E}">
        <p14:creationId xmlns:p14="http://schemas.microsoft.com/office/powerpoint/2010/main" val="2552353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8"/>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75192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58165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913509"/>
            <a:ext cx="11018520" cy="460126"/>
          </a:xfrm>
          <a:prstGeom prst="rect">
            <a:avLst/>
          </a:prstGeo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0782781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6683"/>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25101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2149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0727"/>
            <a:ext cx="11018520" cy="460126"/>
          </a:xfrm>
          <a:prstGeom prst="rect">
            <a:avLst/>
          </a:prstGeo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231174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460126"/>
          </a:xfrm>
          <a:prstGeom prst="rect">
            <a:avLst/>
          </a:prstGeo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30901"/>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66546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97350"/>
            <a:ext cx="3182027" cy="460126"/>
          </a:xfrm>
          <a:prstGeom prst="rect">
            <a:avLst/>
          </a:prstGeo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85055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507969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5384"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1" y="1201416"/>
            <a:ext cx="2062492" cy="1842493"/>
          </a:xfrm>
          <a:prstGeom prst="rect">
            <a:avLst/>
          </a:prstGeom>
        </p:spPr>
      </p:pic>
    </p:spTree>
    <p:extLst>
      <p:ext uri="{BB962C8B-B14F-4D97-AF65-F5344CB8AC3E}">
        <p14:creationId xmlns:p14="http://schemas.microsoft.com/office/powerpoint/2010/main" val="6723398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653129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9"/>
            <a:ext cx="8026972" cy="2946033"/>
          </a:xfrm>
          <a:prstGeom prst="rect">
            <a:avLst/>
          </a:prstGeom>
          <a:noFill/>
        </p:spPr>
        <p:txBody>
          <a:bodyPr wrap="square" lIns="0" tIns="0" rIns="0" bIns="0" anchor="b" anchorCtr="0">
            <a:norm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278548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2366147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245383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207401"/>
            <a:ext cx="11107251" cy="4431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977319"/>
            <a:ext cx="11107251"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207635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t"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401435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97699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2197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Section Title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88939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34" t="-8952" r="9734"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2519443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20" t="-7479" r="9459" b="-7479"/>
          <a:stretch/>
        </p:blipFill>
        <p:spPr>
          <a:xfrm>
            <a:off x="5270500" y="1"/>
            <a:ext cx="6921500" cy="6857999"/>
          </a:xfrm>
          <a:prstGeom prst="rect">
            <a:avLst/>
          </a:prstGeom>
          <a:solidFill>
            <a:srgbClr val="0078D4"/>
          </a:solidFill>
        </p:spPr>
      </p:pic>
    </p:spTree>
    <p:extLst>
      <p:ext uri="{BB962C8B-B14F-4D97-AF65-F5344CB8AC3E}">
        <p14:creationId xmlns:p14="http://schemas.microsoft.com/office/powerpoint/2010/main" val="5657306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24755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218" t="28169" r="8525" b="29620"/>
          <a:stretch/>
        </p:blipFill>
        <p:spPr>
          <a:xfrm>
            <a:off x="5270500" y="2241550"/>
            <a:ext cx="6921500" cy="2374900"/>
          </a:xfrm>
          <a:prstGeom prst="rect">
            <a:avLst/>
          </a:prstGeom>
        </p:spPr>
      </p:pic>
    </p:spTree>
    <p:extLst>
      <p:ext uri="{BB962C8B-B14F-4D97-AF65-F5344CB8AC3E}">
        <p14:creationId xmlns:p14="http://schemas.microsoft.com/office/powerpoint/2010/main" val="8807809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87160" r="8087" b="738"/>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r="8087" b="91591"/>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8087" t="738" r="8087" b="2060"/>
            <a:stretch/>
          </p:blipFill>
          <p:spPr>
            <a:xfrm>
              <a:off x="5270500" y="676275"/>
              <a:ext cx="6921500" cy="5431562"/>
            </a:xfrm>
            <a:prstGeom prst="rect">
              <a:avLst/>
            </a:prstGeom>
          </p:spPr>
        </p:pic>
      </p:grpSp>
    </p:spTree>
    <p:extLst>
      <p:ext uri="{BB962C8B-B14F-4D97-AF65-F5344CB8AC3E}">
        <p14:creationId xmlns:p14="http://schemas.microsoft.com/office/powerpoint/2010/main" val="34270263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072" t="-2958" r="12496"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3803558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8"/>
            <a:ext cx="3948684"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9467880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896662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8356758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prstGeom prst="rect">
            <a:avLst/>
          </a:prstGeo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6982928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prstGeom prst="rect">
            <a:avLst/>
          </a:prstGeo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073402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a:stretch>
            <a:fillRect/>
          </a:stretch>
        </p:blipFill>
        <p:spPr>
          <a:xfrm>
            <a:off x="582044" y="585789"/>
            <a:ext cx="2308795" cy="294139"/>
          </a:xfrm>
          <a:prstGeom prst="rect">
            <a:avLst/>
          </a:prstGeom>
        </p:spPr>
      </p:pic>
    </p:spTree>
    <p:extLst>
      <p:ext uri="{BB962C8B-B14F-4D97-AF65-F5344CB8AC3E}">
        <p14:creationId xmlns:p14="http://schemas.microsoft.com/office/powerpoint/2010/main" val="328583425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588263" y="457200"/>
            <a:ext cx="11018520" cy="460198"/>
          </a:xfrm>
          <a:prstGeom prst="rect">
            <a:avLst/>
          </a:prstGeo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66955361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011746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Section Title Dk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038340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E1B2F99-8E84-6040-8D67-9859BF2580C4}"/>
              </a:ext>
            </a:extLst>
          </p:cNvPr>
          <p:cNvSpPr/>
          <p:nvPr userDrawn="1"/>
        </p:nvSpPr>
        <p:spPr bwMode="auto">
          <a:xfrm>
            <a:off x="5270500" y="0"/>
            <a:ext cx="6921500"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57AA630A-F1CE-3240-9874-C76F0B95FC3C}"/>
              </a:ext>
            </a:extLst>
          </p:cNvPr>
          <p:cNvPicPr>
            <a:picLocks noChangeAspect="1"/>
          </p:cNvPicPr>
          <p:nvPr userDrawn="1"/>
        </p:nvPicPr>
        <p:blipFill>
          <a:blip r:embed="rId2"/>
          <a:stretch>
            <a:fillRect/>
          </a:stretch>
        </p:blipFill>
        <p:spPr>
          <a:xfrm>
            <a:off x="6197533" y="1064712"/>
            <a:ext cx="5024048" cy="4379659"/>
          </a:xfrm>
          <a:prstGeom prst="rect">
            <a:avLst/>
          </a:prstGeom>
        </p:spPr>
      </p:pic>
    </p:spTree>
    <p:extLst>
      <p:ext uri="{BB962C8B-B14F-4D97-AF65-F5344CB8AC3E}">
        <p14:creationId xmlns:p14="http://schemas.microsoft.com/office/powerpoint/2010/main" val="38244267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5418578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title - Risk mitiga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70D265D-AA9F-1B4D-9271-7954CC4C5428}"/>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Graphic 6">
            <a:extLst>
              <a:ext uri="{FF2B5EF4-FFF2-40B4-BE49-F238E27FC236}">
                <a16:creationId xmlns:a16="http://schemas.microsoft.com/office/drawing/2014/main" id="{B55BBCEC-22DB-8F44-AC0C-CED390E2A83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bwMode="invGray">
          <a:xfrm>
            <a:off x="6337300" y="0"/>
            <a:ext cx="4787900" cy="6858000"/>
          </a:xfrm>
          <a:prstGeom prst="rect">
            <a:avLst/>
          </a:prstGeom>
        </p:spPr>
      </p:pic>
    </p:spTree>
    <p:extLst>
      <p:ext uri="{BB962C8B-B14F-4D97-AF65-F5344CB8AC3E}">
        <p14:creationId xmlns:p14="http://schemas.microsoft.com/office/powerpoint/2010/main" val="12909498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Blank 2">
    <p:bg>
      <p:bgPr>
        <a:solidFill>
          <a:schemeClr val="accent1"/>
        </a:solidFill>
        <a:effectLst/>
      </p:bgPr>
    </p:bg>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60755CEB-62C9-1139-6C03-5DED11ED1A3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102638596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Blank 2">
    <p:bg>
      <p:bgPr>
        <a:solidFill>
          <a:schemeClr val="accent1"/>
        </a:solidFill>
        <a:effectLst/>
      </p:bgPr>
    </p:bg>
    <p:spTree>
      <p:nvGrpSpPr>
        <p:cNvPr id="1" name=""/>
        <p:cNvGrpSpPr/>
        <p:nvPr/>
      </p:nvGrpSpPr>
      <p:grpSpPr>
        <a:xfrm>
          <a:off x="0" y="0"/>
          <a:ext cx="0" cy="0"/>
          <a:chOff x="0" y="0"/>
          <a:chExt cx="0" cy="0"/>
        </a:xfrm>
      </p:grpSpPr>
      <p:pic>
        <p:nvPicPr>
          <p:cNvPr id="9" name="Picture 8" descr="A person holding a computer&#10;&#10;Description automatically generated">
            <a:extLst>
              <a:ext uri="{FF2B5EF4-FFF2-40B4-BE49-F238E27FC236}">
                <a16:creationId xmlns:a16="http://schemas.microsoft.com/office/drawing/2014/main" id="{22A80779-8FCA-3D21-F974-E3A75B2D7B02}"/>
              </a:ext>
            </a:extLst>
          </p:cNvPr>
          <p:cNvPicPr>
            <a:picLocks noChangeAspect="1"/>
          </p:cNvPicPr>
          <p:nvPr userDrawn="1"/>
        </p:nvPicPr>
        <p:blipFill>
          <a:blip r:embed="rId2"/>
          <a:stretch>
            <a:fillRect/>
          </a:stretch>
        </p:blipFill>
        <p:spPr>
          <a:xfrm>
            <a:off x="0" y="0"/>
            <a:ext cx="12192000" cy="6847300"/>
          </a:xfrm>
          <a:prstGeom prst="rect">
            <a:avLst/>
          </a:prstGeom>
        </p:spPr>
      </p:pic>
      <p:sp>
        <p:nvSpPr>
          <p:cNvPr id="4" name="Title 1">
            <a:extLst>
              <a:ext uri="{FF2B5EF4-FFF2-40B4-BE49-F238E27FC236}">
                <a16:creationId xmlns:a16="http://schemas.microsoft.com/office/drawing/2014/main" id="{12E48867-A179-E615-5589-28BCF1E0406F}"/>
              </a:ext>
            </a:extLst>
          </p:cNvPr>
          <p:cNvSpPr>
            <a:spLocks noGrp="1"/>
          </p:cNvSpPr>
          <p:nvPr>
            <p:ph type="title" hasCustomPrompt="1"/>
          </p:nvPr>
        </p:nvSpPr>
        <p:spPr>
          <a:xfrm>
            <a:off x="582043" y="2425542"/>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a:extLst>
              <a:ext uri="{FF2B5EF4-FFF2-40B4-BE49-F238E27FC236}">
                <a16:creationId xmlns:a16="http://schemas.microsoft.com/office/drawing/2014/main" id="{59B03D9F-191A-8C14-7D79-0C3BCA34FB5B}"/>
              </a:ext>
            </a:extLst>
          </p:cNvPr>
          <p:cNvSpPr>
            <a:spLocks noGrp="1"/>
          </p:cNvSpPr>
          <p:nvPr>
            <p:ph type="body" sz="quarter" idx="12" hasCustomPrompt="1"/>
          </p:nvPr>
        </p:nvSpPr>
        <p:spPr>
          <a:xfrm>
            <a:off x="582043" y="3962400"/>
            <a:ext cx="4164583" cy="338555"/>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6" name="Group 5">
            <a:extLst>
              <a:ext uri="{FF2B5EF4-FFF2-40B4-BE49-F238E27FC236}">
                <a16:creationId xmlns:a16="http://schemas.microsoft.com/office/drawing/2014/main" id="{65D68517-1354-84E4-ADA5-1D31A65263C2}"/>
              </a:ext>
            </a:extLst>
          </p:cNvPr>
          <p:cNvGrpSpPr/>
          <p:nvPr userDrawn="1"/>
        </p:nvGrpSpPr>
        <p:grpSpPr bwMode="black">
          <a:xfrm>
            <a:off x="582044" y="585789"/>
            <a:ext cx="2308795" cy="294139"/>
            <a:chOff x="582043" y="585788"/>
            <a:chExt cx="2308795" cy="294139"/>
          </a:xfrm>
        </p:grpSpPr>
        <p:pic>
          <p:nvPicPr>
            <p:cNvPr id="7" name="Picture 6">
              <a:extLst>
                <a:ext uri="{FF2B5EF4-FFF2-40B4-BE49-F238E27FC236}">
                  <a16:creationId xmlns:a16="http://schemas.microsoft.com/office/drawing/2014/main" id="{F4A7A7FA-49AF-7D56-7023-8A7CF7154AF9}"/>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8" name="Picture 7">
              <a:extLst>
                <a:ext uri="{FF2B5EF4-FFF2-40B4-BE49-F238E27FC236}">
                  <a16:creationId xmlns:a16="http://schemas.microsoft.com/office/drawing/2014/main" id="{83D695BB-5F1A-69B8-2105-04BEC8C60B51}"/>
                </a:ext>
              </a:extLst>
            </p:cNvPr>
            <p:cNvPicPr>
              <a:picLocks noChangeAspect="1"/>
            </p:cNvPicPr>
            <p:nvPr userDrawn="1"/>
          </p:nvPicPr>
          <p:blipFill rotWithShape="1">
            <a:blip r:embed="rId3" cstate="print">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Tree>
    <p:extLst>
      <p:ext uri="{BB962C8B-B14F-4D97-AF65-F5344CB8AC3E}">
        <p14:creationId xmlns:p14="http://schemas.microsoft.com/office/powerpoint/2010/main" val="271298449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42775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 name="Group 3">
            <a:extLst>
              <a:ext uri="{FF2B5EF4-FFF2-40B4-BE49-F238E27FC236}">
                <a16:creationId xmlns:a16="http://schemas.microsoft.com/office/drawing/2014/main" id="{E59B543A-FF61-21B5-A1DD-BC4981783798}"/>
              </a:ext>
            </a:extLst>
          </p:cNvPr>
          <p:cNvGrpSpPr/>
          <p:nvPr userDrawn="1"/>
        </p:nvGrpSpPr>
        <p:grpSpPr>
          <a:xfrm>
            <a:off x="6095999" y="0"/>
            <a:ext cx="6096001" cy="6858000"/>
            <a:chOff x="6095999" y="0"/>
            <a:chExt cx="6096001" cy="6858000"/>
          </a:xfrm>
        </p:grpSpPr>
        <p:sp>
          <p:nvSpPr>
            <p:cNvPr id="3" name="Rectangle 2">
              <a:extLst>
                <a:ext uri="{FF2B5EF4-FFF2-40B4-BE49-F238E27FC236}">
                  <a16:creationId xmlns:a16="http://schemas.microsoft.com/office/drawing/2014/main" id="{191653AF-4C57-86A3-F287-90C8A9AB1F53}"/>
                </a:ext>
              </a:extLst>
            </p:cNvPr>
            <p:cNvSpPr/>
            <p:nvPr userDrawn="1"/>
          </p:nvSpPr>
          <p:spPr bwMode="auto">
            <a:xfrm>
              <a:off x="6095999"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20" t="-7479" r="9459" b="-7479"/>
            <a:stretch/>
          </p:blipFill>
          <p:spPr>
            <a:xfrm>
              <a:off x="6095999" y="408963"/>
              <a:ext cx="6096001" cy="6040074"/>
            </a:xfrm>
            <a:prstGeom prst="rect">
              <a:avLst/>
            </a:prstGeom>
            <a:solidFill>
              <a:srgbClr val="0078D4"/>
            </a:solidFill>
          </p:spPr>
        </p:pic>
      </p:grpSp>
    </p:spTree>
    <p:extLst>
      <p:ext uri="{BB962C8B-B14F-4D97-AF65-F5344CB8AC3E}">
        <p14:creationId xmlns:p14="http://schemas.microsoft.com/office/powerpoint/2010/main" val="180114432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 Identitiy and access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12" name="Group 11">
            <a:extLst>
              <a:ext uri="{FF2B5EF4-FFF2-40B4-BE49-F238E27FC236}">
                <a16:creationId xmlns:a16="http://schemas.microsoft.com/office/drawing/2014/main" id="{93D486DD-7BE1-DDC3-6203-4427F7E459D9}"/>
              </a:ext>
            </a:extLst>
          </p:cNvPr>
          <p:cNvGrpSpPr/>
          <p:nvPr userDrawn="1"/>
        </p:nvGrpSpPr>
        <p:grpSpPr>
          <a:xfrm>
            <a:off x="6096000" y="0"/>
            <a:ext cx="6096001" cy="6858000"/>
            <a:chOff x="6096000" y="0"/>
            <a:chExt cx="6096001"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6096000" y="0"/>
              <a:ext cx="60960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A1C94578-432D-881A-6217-1586C009DBB6}"/>
                </a:ext>
              </a:extLst>
            </p:cNvPr>
            <p:cNvGrpSpPr/>
            <p:nvPr userDrawn="1"/>
          </p:nvGrpSpPr>
          <p:grpSpPr>
            <a:xfrm>
              <a:off x="6586396" y="0"/>
              <a:ext cx="5605605" cy="6858000"/>
              <a:chOff x="6586396" y="0"/>
              <a:chExt cx="5605605" cy="6858000"/>
            </a:xfrm>
          </p:grpSpPr>
          <p:pic>
            <p:nvPicPr>
              <p:cNvPr id="6" name="Graphic 5">
                <a:extLst>
                  <a:ext uri="{FF2B5EF4-FFF2-40B4-BE49-F238E27FC236}">
                    <a16:creationId xmlns:a16="http://schemas.microsoft.com/office/drawing/2014/main" id="{365D5244-F9AA-95EF-EE70-4312333ED92A}"/>
                  </a:ext>
                  <a:ext uri="{C183D7F6-B498-43B3-948B-1728B52AA6E4}">
                    <adec:decorative xmlns:adec="http://schemas.microsoft.com/office/drawing/2017/decorative" val="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5" r="-18"/>
              <a:stretch/>
            </p:blipFill>
            <p:spPr bwMode="invGray">
              <a:xfrm>
                <a:off x="6586396" y="0"/>
                <a:ext cx="5115208" cy="6858000"/>
              </a:xfrm>
              <a:prstGeom prst="rect">
                <a:avLst/>
              </a:prstGeom>
            </p:spPr>
          </p:pic>
          <p:sp>
            <p:nvSpPr>
              <p:cNvPr id="10" name="Rectangle 9">
                <a:extLst>
                  <a:ext uri="{FF2B5EF4-FFF2-40B4-BE49-F238E27FC236}">
                    <a16:creationId xmlns:a16="http://schemas.microsoft.com/office/drawing/2014/main" id="{5B35039F-7E64-BBAC-B50E-F61D91B4E7BC}"/>
                  </a:ext>
                </a:extLst>
              </p:cNvPr>
              <p:cNvSpPr/>
              <p:nvPr userDrawn="1"/>
            </p:nvSpPr>
            <p:spPr bwMode="auto">
              <a:xfrm>
                <a:off x="11613105" y="312517"/>
                <a:ext cx="578896" cy="862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11756057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6095999" y="0"/>
            <a:ext cx="609600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218" t="28169" r="8525" b="29620"/>
          <a:stretch/>
        </p:blipFill>
        <p:spPr>
          <a:xfrm>
            <a:off x="6095999" y="2383173"/>
            <a:ext cx="6096001" cy="2091655"/>
          </a:xfrm>
          <a:prstGeom prst="rect">
            <a:avLst/>
          </a:prstGeom>
        </p:spPr>
      </p:pic>
    </p:spTree>
    <p:extLst>
      <p:ext uri="{BB962C8B-B14F-4D97-AF65-F5344CB8AC3E}">
        <p14:creationId xmlns:p14="http://schemas.microsoft.com/office/powerpoint/2010/main" val="368633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193648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a:prstGeom prst="rect">
            <a:avLst/>
          </a:prstGeo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CCCF4131-8CCF-4171-B985-EAF865CC55EF}"/>
              </a:ext>
            </a:extLst>
          </p:cNvPr>
          <p:cNvGrpSpPr/>
          <p:nvPr userDrawn="1"/>
        </p:nvGrpSpPr>
        <p:grpSpPr>
          <a:xfrm>
            <a:off x="10798157" y="457199"/>
            <a:ext cx="1100156" cy="564349"/>
            <a:chOff x="9946913" y="171645"/>
            <a:chExt cx="1656824" cy="849904"/>
          </a:xfrm>
        </p:grpSpPr>
        <p:sp>
          <p:nvSpPr>
            <p:cNvPr id="6" name="Graphic 4">
              <a:extLst>
                <a:ext uri="{FF2B5EF4-FFF2-40B4-BE49-F238E27FC236}">
                  <a16:creationId xmlns:a16="http://schemas.microsoft.com/office/drawing/2014/main" id="{494D7464-294F-4164-ACF7-0EDEA0812105}"/>
                </a:ext>
              </a:extLst>
            </p:cNvPr>
            <p:cNvSpPr/>
            <p:nvPr/>
          </p:nvSpPr>
          <p:spPr>
            <a:xfrm>
              <a:off x="994691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5" name="Graphic 4">
              <a:extLst>
                <a:ext uri="{FF2B5EF4-FFF2-40B4-BE49-F238E27FC236}">
                  <a16:creationId xmlns:a16="http://schemas.microsoft.com/office/drawing/2014/main" id="{8773D37F-9426-48AF-9E30-19EA4A3E4F07}"/>
                </a:ext>
              </a:extLst>
            </p:cNvPr>
            <p:cNvSpPr/>
            <p:nvPr userDrawn="1"/>
          </p:nvSpPr>
          <p:spPr>
            <a:xfrm>
              <a:off x="10689786" y="171645"/>
              <a:ext cx="521445"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1082293" y="171645"/>
              <a:ext cx="521444" cy="849904"/>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3385580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 name="Group 2">
            <a:extLst>
              <a:ext uri="{FF2B5EF4-FFF2-40B4-BE49-F238E27FC236}">
                <a16:creationId xmlns:a16="http://schemas.microsoft.com/office/drawing/2014/main" id="{A9B47B9C-6A9D-EFAC-CEF2-286F66692B95}"/>
              </a:ext>
            </a:extLst>
          </p:cNvPr>
          <p:cNvGrpSpPr/>
          <p:nvPr userDrawn="1"/>
        </p:nvGrpSpPr>
        <p:grpSpPr>
          <a:xfrm>
            <a:off x="6095999" y="0"/>
            <a:ext cx="6096001" cy="6858000"/>
            <a:chOff x="6095999" y="0"/>
            <a:chExt cx="6096001" cy="6858000"/>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8087" t="87160" r="8087" b="738"/>
            <a:stretch/>
          </p:blipFill>
          <p:spPr>
            <a:xfrm>
              <a:off x="6095999" y="5781176"/>
              <a:ext cx="6096001" cy="1076824"/>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a:extLst>
                <a:ext uri="{28A0092B-C50C-407E-A947-70E740481C1C}">
                  <a14:useLocalDpi xmlns:a14="http://schemas.microsoft.com/office/drawing/2010/main"/>
                </a:ext>
              </a:extLst>
            </a:blip>
            <a:srcRect l="8087" r="8087" b="91591"/>
            <a:stretch/>
          </p:blipFill>
          <p:spPr>
            <a:xfrm>
              <a:off x="6095999" y="0"/>
              <a:ext cx="6096001" cy="997414"/>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print">
              <a:extLst>
                <a:ext uri="{28A0092B-C50C-407E-A947-70E740481C1C}">
                  <a14:useLocalDpi xmlns:a14="http://schemas.microsoft.com/office/drawing/2010/main"/>
                </a:ext>
              </a:extLst>
            </a:blip>
            <a:srcRect l="8087" t="738" r="8087" b="2060"/>
            <a:stretch/>
          </p:blipFill>
          <p:spPr>
            <a:xfrm>
              <a:off x="6095999" y="997414"/>
              <a:ext cx="6096001" cy="4783762"/>
            </a:xfrm>
            <a:prstGeom prst="rect">
              <a:avLst/>
            </a:prstGeom>
          </p:spPr>
        </p:pic>
      </p:grpSp>
    </p:spTree>
    <p:extLst>
      <p:ext uri="{BB962C8B-B14F-4D97-AF65-F5344CB8AC3E}">
        <p14:creationId xmlns:p14="http://schemas.microsoft.com/office/powerpoint/2010/main" val="69593913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361120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4" name="Group 3">
            <a:extLst>
              <a:ext uri="{FF2B5EF4-FFF2-40B4-BE49-F238E27FC236}">
                <a16:creationId xmlns:a16="http://schemas.microsoft.com/office/drawing/2014/main" id="{8C1F95C5-B90C-C729-6192-552D8ED02215}"/>
              </a:ext>
            </a:extLst>
          </p:cNvPr>
          <p:cNvGrpSpPr/>
          <p:nvPr userDrawn="1"/>
        </p:nvGrpSpPr>
        <p:grpSpPr>
          <a:xfrm>
            <a:off x="6095999" y="0"/>
            <a:ext cx="6096001" cy="6858000"/>
            <a:chOff x="6095999" y="0"/>
            <a:chExt cx="6096001" cy="6858000"/>
          </a:xfrm>
        </p:grpSpPr>
        <p:sp>
          <p:nvSpPr>
            <p:cNvPr id="3" name="Rectangle 2">
              <a:extLst>
                <a:ext uri="{FF2B5EF4-FFF2-40B4-BE49-F238E27FC236}">
                  <a16:creationId xmlns:a16="http://schemas.microsoft.com/office/drawing/2014/main" id="{3B204806-0CC7-7A4E-6F53-906921C0D2B6}"/>
                </a:ext>
              </a:extLst>
            </p:cNvPr>
            <p:cNvSpPr/>
            <p:nvPr userDrawn="1"/>
          </p:nvSpPr>
          <p:spPr bwMode="auto">
            <a:xfrm>
              <a:off x="6095999" y="0"/>
              <a:ext cx="6096001"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l="12072" t="-2958" r="12496" b="-7479"/>
            <a:stretch/>
          </p:blipFill>
          <p:spPr>
            <a:xfrm>
              <a:off x="6095999" y="408963"/>
              <a:ext cx="6096001" cy="6040075"/>
            </a:xfrm>
            <a:prstGeom prst="rect">
              <a:avLst/>
            </a:prstGeom>
            <a:solidFill>
              <a:srgbClr val="FFB900"/>
            </a:solidFill>
          </p:spPr>
        </p:pic>
      </p:grpSp>
    </p:spTree>
    <p:extLst>
      <p:ext uri="{BB962C8B-B14F-4D97-AF65-F5344CB8AC3E}">
        <p14:creationId xmlns:p14="http://schemas.microsoft.com/office/powerpoint/2010/main" val="3901553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740" y="483704"/>
            <a:ext cx="11018520" cy="492443"/>
          </a:xfrm>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2678" y="1832558"/>
            <a:ext cx="11018839" cy="1740028"/>
          </a:xfrm>
          <a:prstGeom prst="rect">
            <a:avLst/>
          </a:prstGeom>
        </p:spPr>
        <p:txBody>
          <a:bodyPr/>
          <a:lstStyle>
            <a:lvl1pPr marL="282575" indent="-282575">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ext Placeholder 3">
            <a:extLst>
              <a:ext uri="{FF2B5EF4-FFF2-40B4-BE49-F238E27FC236}">
                <a16:creationId xmlns:a16="http://schemas.microsoft.com/office/drawing/2014/main" id="{21C496AB-F4F4-EDB1-F0D1-7845CC3EE07A}"/>
              </a:ext>
            </a:extLst>
          </p:cNvPr>
          <p:cNvSpPr>
            <a:spLocks noGrp="1"/>
          </p:cNvSpPr>
          <p:nvPr>
            <p:ph type="body" sz="quarter" idx="11"/>
          </p:nvPr>
        </p:nvSpPr>
        <p:spPr>
          <a:xfrm>
            <a:off x="586740" y="1065828"/>
            <a:ext cx="11020426"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349786085"/>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Subtitle, and Non-bullet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586740" y="483704"/>
            <a:ext cx="11018520" cy="492443"/>
          </a:xfrm>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2678" y="1832558"/>
            <a:ext cx="11018839" cy="1612749"/>
          </a:xfrm>
          <a:prstGeom prst="rect">
            <a:avLst/>
          </a:prstGeom>
        </p:spPr>
        <p:txBody>
          <a:bodyPr/>
          <a:lstStyle>
            <a:lvl1pPr marL="0" indent="0">
              <a:buNone/>
              <a:defRPr>
                <a:gradFill>
                  <a:gsLst>
                    <a:gs pos="0">
                      <a:schemeClr val="tx1"/>
                    </a:gs>
                    <a:gs pos="100000">
                      <a:schemeClr val="tx1"/>
                    </a:gs>
                  </a:gsLst>
                  <a:lin ang="5400000" scaled="1"/>
                </a:gradFill>
              </a:defRPr>
            </a:lvl1pPr>
            <a:lvl2pPr marL="228595" indent="0">
              <a:buNone/>
              <a:defRPr>
                <a:gradFill>
                  <a:gsLst>
                    <a:gs pos="0">
                      <a:schemeClr val="tx1"/>
                    </a:gs>
                    <a:gs pos="100000">
                      <a:schemeClr val="tx1"/>
                    </a:gs>
                  </a:gsLst>
                  <a:lin ang="5400000" scaled="1"/>
                </a:gradFill>
              </a:defRPr>
            </a:lvl2pPr>
            <a:lvl3pPr marL="457189" indent="0">
              <a:buNone/>
              <a:defRPr>
                <a:gradFill>
                  <a:gsLst>
                    <a:gs pos="0">
                      <a:schemeClr val="tx1"/>
                    </a:gs>
                    <a:gs pos="100000">
                      <a:schemeClr val="tx1"/>
                    </a:gs>
                  </a:gsLst>
                  <a:lin ang="5400000" scaled="1"/>
                </a:gradFill>
              </a:defRPr>
            </a:lvl3pPr>
            <a:lvl4pPr marL="661972" indent="0">
              <a:buNone/>
              <a:defRPr>
                <a:gradFill>
                  <a:gsLst>
                    <a:gs pos="0">
                      <a:schemeClr val="tx1"/>
                    </a:gs>
                    <a:gs pos="100000">
                      <a:schemeClr val="tx1"/>
                    </a:gs>
                  </a:gsLst>
                  <a:lin ang="5400000" scaled="1"/>
                </a:gradFill>
              </a:defRPr>
            </a:lvl4pPr>
            <a:lvl5pPr marL="855643" indent="0">
              <a:buNone/>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
        <p:nvSpPr>
          <p:cNvPr id="5" name="Text Placeholder 3">
            <a:extLst>
              <a:ext uri="{FF2B5EF4-FFF2-40B4-BE49-F238E27FC236}">
                <a16:creationId xmlns:a16="http://schemas.microsoft.com/office/drawing/2014/main" id="{21C496AB-F4F4-EDB1-F0D1-7845CC3EE07A}"/>
              </a:ext>
            </a:extLst>
          </p:cNvPr>
          <p:cNvSpPr>
            <a:spLocks noGrp="1"/>
          </p:cNvSpPr>
          <p:nvPr>
            <p:ph type="body" sz="quarter" idx="11"/>
          </p:nvPr>
        </p:nvSpPr>
        <p:spPr>
          <a:xfrm>
            <a:off x="586740" y="1065828"/>
            <a:ext cx="11020426"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72976098"/>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7" y="3035809"/>
            <a:ext cx="3948684"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6095999" y="0"/>
            <a:ext cx="6096002" cy="6858000"/>
            <a:chOff x="6095998" y="0"/>
            <a:chExt cx="6096002"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6095998" y="0"/>
              <a:ext cx="6096001"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a:srcRect l="9710" t="632" r="15754" b="11957"/>
            <a:stretch/>
          </p:blipFill>
          <p:spPr>
            <a:xfrm>
              <a:off x="6095998" y="1147194"/>
              <a:ext cx="6096002" cy="4563613"/>
            </a:xfrm>
            <a:prstGeom prst="rect">
              <a:avLst/>
            </a:prstGeom>
          </p:spPr>
        </p:pic>
      </p:grpSp>
    </p:spTree>
    <p:extLst>
      <p:ext uri="{BB962C8B-B14F-4D97-AF65-F5344CB8AC3E}">
        <p14:creationId xmlns:p14="http://schemas.microsoft.com/office/powerpoint/2010/main" val="37913173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43">
          <p15:clr>
            <a:srgbClr val="5ACBF0"/>
          </p15:clr>
        </p15:guide>
        <p15:guide id="3" orient="horz" pos="452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1" y="1435100"/>
            <a:ext cx="11018839" cy="1740028"/>
          </a:xfrm>
          <a:prstGeom prst="rect">
            <a:avLst/>
          </a:prstGeom>
        </p:spPr>
        <p:txBody>
          <a:bodyPr/>
          <a:lstStyle>
            <a:lvl1pPr>
              <a:defRPr>
                <a:gradFill>
                  <a:gsLst>
                    <a:gs pos="0">
                      <a:schemeClr val="tx1"/>
                    </a:gs>
                    <a:gs pos="100000">
                      <a:schemeClr val="tx1"/>
                    </a:gs>
                  </a:gsLst>
                  <a:lin ang="5400000" scaled="1"/>
                </a:gradFill>
              </a:defRPr>
            </a:lvl1pPr>
            <a:lvl2pPr>
              <a:defRPr>
                <a:gradFill>
                  <a:gsLst>
                    <a:gs pos="0">
                      <a:schemeClr val="tx1"/>
                    </a:gs>
                    <a:gs pos="100000">
                      <a:schemeClr val="tx1"/>
                    </a:gs>
                  </a:gsLst>
                  <a:lin ang="5400000" scaled="1"/>
                </a:gradFill>
              </a:defRPr>
            </a:lvl2pPr>
            <a:lvl3pPr>
              <a:defRPr>
                <a:gradFill>
                  <a:gsLst>
                    <a:gs pos="0">
                      <a:schemeClr val="tx1"/>
                    </a:gs>
                    <a:gs pos="100000">
                      <a:schemeClr val="tx1"/>
                    </a:gs>
                  </a:gsLst>
                  <a:lin ang="5400000" scaled="1"/>
                </a:gradFill>
              </a:defRPr>
            </a:lvl3pPr>
            <a:lvl4pPr>
              <a:defRPr>
                <a:gradFill>
                  <a:gsLst>
                    <a:gs pos="0">
                      <a:schemeClr val="tx1"/>
                    </a:gs>
                    <a:gs pos="100000">
                      <a:schemeClr val="tx1"/>
                    </a:gs>
                  </a:gsLst>
                  <a:lin ang="5400000" scaled="1"/>
                </a:gradFill>
              </a:defRPr>
            </a:lvl4pPr>
            <a:lvl5pPr>
              <a:defRPr>
                <a:gradFill>
                  <a:gsLst>
                    <a:gs pos="0">
                      <a:schemeClr val="tx1"/>
                    </a:gs>
                    <a:gs pos="100000">
                      <a:schemeClr val="tx1"/>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3520871240"/>
      </p:ext>
    </p:extLst>
  </p:cSld>
  <p:clrMapOvr>
    <a:masterClrMapping/>
  </p:clrMapOvr>
  <p:transition>
    <p:fade/>
  </p:transition>
  <p:extLst>
    <p:ext uri="{DCECCB84-F9BA-43D5-87BE-67443E8EF086}">
      <p15:sldGuideLst xmlns:p15="http://schemas.microsoft.com/office/powerpoint/2012/main">
        <p15:guide id="2" orient="horz" pos="3015">
          <p15:clr>
            <a:srgbClr val="5ACBF0"/>
          </p15:clr>
        </p15:guide>
        <p15:guide id="3" orient="horz" pos="683">
          <p15:clr>
            <a:srgbClr val="5ACBF0"/>
          </p15:clr>
        </p15:guide>
        <p15:guide id="5" orient="horz" pos="214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a:prstGeom prst="rect">
            <a:avLst/>
          </a:prstGeo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35637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9" y="1435100"/>
            <a:ext cx="5219700"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790293123"/>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24">
          <p15:clr>
            <a:srgbClr val="5ACBF0"/>
          </p15:clr>
        </p15:guide>
        <p15:guide id="3" orient="horz" pos="2143">
          <p15:clr>
            <a:srgbClr val="5ACBF0"/>
          </p15:clr>
        </p15:guide>
        <p15:guide id="4" pos="8676">
          <p15:clr>
            <a:srgbClr val="5ACBF0"/>
          </p15:clr>
        </p15:guide>
        <p15:guide id="5" pos="953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a:prstGeom prst="rect">
            <a:avLst/>
          </a:prstGeo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5" name="Content Placeholder 4">
            <a:extLst>
              <a:ext uri="{FF2B5EF4-FFF2-40B4-BE49-F238E27FC236}">
                <a16:creationId xmlns:a16="http://schemas.microsoft.com/office/drawing/2014/main" id="{948CC778-D8D5-57D2-D638-6A09C7625E55}"/>
              </a:ext>
            </a:extLst>
          </p:cNvPr>
          <p:cNvSpPr>
            <a:spLocks noGrp="1"/>
          </p:cNvSpPr>
          <p:nvPr>
            <p:ph sz="quarter" idx="21"/>
          </p:nvPr>
        </p:nvSpPr>
        <p:spPr>
          <a:xfrm>
            <a:off x="585217"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4">
            <a:extLst>
              <a:ext uri="{FF2B5EF4-FFF2-40B4-BE49-F238E27FC236}">
                <a16:creationId xmlns:a16="http://schemas.microsoft.com/office/drawing/2014/main" id="{884C8D29-9A39-B48D-E3FA-EE4FAC7BD6A7}"/>
              </a:ext>
            </a:extLst>
          </p:cNvPr>
          <p:cNvSpPr>
            <a:spLocks noGrp="1"/>
          </p:cNvSpPr>
          <p:nvPr>
            <p:ph sz="quarter" idx="22"/>
          </p:nvPr>
        </p:nvSpPr>
        <p:spPr>
          <a:xfrm>
            <a:off x="4463796"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4">
            <a:extLst>
              <a:ext uri="{FF2B5EF4-FFF2-40B4-BE49-F238E27FC236}">
                <a16:creationId xmlns:a16="http://schemas.microsoft.com/office/drawing/2014/main" id="{4EEAA08C-7861-CFB4-FFA0-FC3CF4096A7A}"/>
              </a:ext>
            </a:extLst>
          </p:cNvPr>
          <p:cNvSpPr>
            <a:spLocks noGrp="1"/>
          </p:cNvSpPr>
          <p:nvPr>
            <p:ph sz="quarter" idx="23"/>
          </p:nvPr>
        </p:nvSpPr>
        <p:spPr>
          <a:xfrm>
            <a:off x="8342375" y="2384135"/>
            <a:ext cx="3264408"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9036671"/>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a:prstGeom prst="rect">
            <a:avLst/>
          </a:prstGeo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 name="Content Placeholder 4">
            <a:extLst>
              <a:ext uri="{FF2B5EF4-FFF2-40B4-BE49-F238E27FC236}">
                <a16:creationId xmlns:a16="http://schemas.microsoft.com/office/drawing/2014/main" id="{6CD2550E-60B2-ADDC-B2F0-67A85F3F1754}"/>
              </a:ext>
            </a:extLst>
          </p:cNvPr>
          <p:cNvSpPr>
            <a:spLocks noGrp="1"/>
          </p:cNvSpPr>
          <p:nvPr>
            <p:ph sz="quarter" idx="23"/>
          </p:nvPr>
        </p:nvSpPr>
        <p:spPr>
          <a:xfrm>
            <a:off x="584200"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a:extLst>
              <a:ext uri="{FF2B5EF4-FFF2-40B4-BE49-F238E27FC236}">
                <a16:creationId xmlns:a16="http://schemas.microsoft.com/office/drawing/2014/main" id="{5A25D14D-2762-B3F5-8AFC-FE9EB9C36D2B}"/>
              </a:ext>
            </a:extLst>
          </p:cNvPr>
          <p:cNvSpPr>
            <a:spLocks noGrp="1"/>
          </p:cNvSpPr>
          <p:nvPr>
            <p:ph sz="quarter" idx="24"/>
          </p:nvPr>
        </p:nvSpPr>
        <p:spPr>
          <a:xfrm>
            <a:off x="3415093"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A202BDEE-369F-01E1-450C-3920821E3A79}"/>
              </a:ext>
            </a:extLst>
          </p:cNvPr>
          <p:cNvSpPr>
            <a:spLocks noGrp="1"/>
          </p:cNvSpPr>
          <p:nvPr>
            <p:ph sz="quarter" idx="25"/>
          </p:nvPr>
        </p:nvSpPr>
        <p:spPr>
          <a:xfrm>
            <a:off x="6245986"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4">
            <a:extLst>
              <a:ext uri="{FF2B5EF4-FFF2-40B4-BE49-F238E27FC236}">
                <a16:creationId xmlns:a16="http://schemas.microsoft.com/office/drawing/2014/main" id="{76EBB530-FFA9-4851-AA2D-87D4150E7534}"/>
              </a:ext>
            </a:extLst>
          </p:cNvPr>
          <p:cNvSpPr>
            <a:spLocks noGrp="1"/>
          </p:cNvSpPr>
          <p:nvPr>
            <p:ph sz="quarter" idx="26"/>
          </p:nvPr>
        </p:nvSpPr>
        <p:spPr>
          <a:xfrm>
            <a:off x="9076878" y="2283115"/>
            <a:ext cx="2529905" cy="1740028"/>
          </a:xfrm>
          <a:prstGeom prst="rect">
            <a:avLst/>
          </a:prstGeom>
        </p:spPr>
        <p:txBody>
          <a:bodyPr/>
          <a:lstStyle>
            <a:lvl1pPr>
              <a:defRPr sz="18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1309509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3"/>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3"/>
          </a:xfrm>
          <a:prstGeom prst="rect">
            <a:avLst/>
          </a:prstGeo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2" indent="0">
              <a:buFont typeface="Wingdings" panose="05000000000000000000" pitchFamily="2" charset="2"/>
              <a:buNone/>
              <a:defRPr sz="2000" b="0"/>
            </a:lvl2pPr>
            <a:lvl3pPr marL="450839" indent="0">
              <a:buFont typeface="Wingdings" panose="05000000000000000000" pitchFamily="2" charset="2"/>
              <a:buNone/>
              <a:tabLst/>
              <a:defRPr sz="1600" b="0"/>
            </a:lvl3pPr>
            <a:lvl4pPr marL="652446" indent="0">
              <a:buFont typeface="Wingdings" panose="05000000000000000000" pitchFamily="2" charset="2"/>
              <a:buNone/>
              <a:defRPr sz="1400" b="0"/>
            </a:lvl4pPr>
            <a:lvl5pPr marL="854053"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7820647"/>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015">
          <p15:clr>
            <a:srgbClr val="5ACBF0"/>
          </p15:clr>
        </p15:guide>
        <p15:guide id="3" orient="horz" pos="2143">
          <p15:clr>
            <a:srgbClr val="5ACBF0"/>
          </p15:clr>
        </p15:guide>
        <p15:guide id="4" pos="8667">
          <p15:clr>
            <a:srgbClr val="5ACBF0"/>
          </p15:clr>
        </p15:guide>
        <p15:guide id="5" pos="9537">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I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F7A52431-DCFD-473D-980B-E667BAC2F19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833857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1"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6"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4" name="Content Placeholder 4">
            <a:extLst>
              <a:ext uri="{FF2B5EF4-FFF2-40B4-BE49-F238E27FC236}">
                <a16:creationId xmlns:a16="http://schemas.microsoft.com/office/drawing/2014/main" id="{47E21A1C-9093-EB06-BDF7-D8AD3E643A97}"/>
              </a:ext>
            </a:extLst>
          </p:cNvPr>
          <p:cNvSpPr>
            <a:spLocks noGrp="1"/>
          </p:cNvSpPr>
          <p:nvPr>
            <p:ph sz="quarter" idx="12"/>
          </p:nvPr>
        </p:nvSpPr>
        <p:spPr>
          <a:xfrm>
            <a:off x="584201"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a:extLst>
              <a:ext uri="{FF2B5EF4-FFF2-40B4-BE49-F238E27FC236}">
                <a16:creationId xmlns:a16="http://schemas.microsoft.com/office/drawing/2014/main" id="{57F05B35-105D-4666-8DEF-CCECCBD516F6}"/>
              </a:ext>
            </a:extLst>
          </p:cNvPr>
          <p:cNvSpPr>
            <a:spLocks noGrp="1"/>
          </p:cNvSpPr>
          <p:nvPr>
            <p:ph sz="quarter" idx="18"/>
          </p:nvPr>
        </p:nvSpPr>
        <p:spPr>
          <a:xfrm>
            <a:off x="6395020"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4173376"/>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92443"/>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1"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6" y="1436690"/>
            <a:ext cx="5219700" cy="430887"/>
          </a:xfrm>
          <a:prstGeom prst="rect">
            <a:avLst/>
          </a:prstGeo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3" name="Content Placeholder 4">
            <a:extLst>
              <a:ext uri="{FF2B5EF4-FFF2-40B4-BE49-F238E27FC236}">
                <a16:creationId xmlns:a16="http://schemas.microsoft.com/office/drawing/2014/main" id="{7E325393-F9C0-318D-105A-6C0C937A2D01}"/>
              </a:ext>
            </a:extLst>
          </p:cNvPr>
          <p:cNvSpPr>
            <a:spLocks noGrp="1"/>
          </p:cNvSpPr>
          <p:nvPr>
            <p:ph sz="quarter" idx="12"/>
          </p:nvPr>
        </p:nvSpPr>
        <p:spPr>
          <a:xfrm>
            <a:off x="584201"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4">
            <a:extLst>
              <a:ext uri="{FF2B5EF4-FFF2-40B4-BE49-F238E27FC236}">
                <a16:creationId xmlns:a16="http://schemas.microsoft.com/office/drawing/2014/main" id="{0B124324-8098-C2B2-6116-ED08CCEC2717}"/>
              </a:ext>
            </a:extLst>
          </p:cNvPr>
          <p:cNvSpPr>
            <a:spLocks noGrp="1"/>
          </p:cNvSpPr>
          <p:nvPr>
            <p:ph sz="quarter" idx="18"/>
          </p:nvPr>
        </p:nvSpPr>
        <p:spPr>
          <a:xfrm>
            <a:off x="6395020" y="2084388"/>
            <a:ext cx="5211763" cy="174002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435018"/>
      </p:ext>
    </p:extLst>
  </p:cSld>
  <p:clrMapOvr>
    <a:masterClrMapping/>
  </p:clrMapOvr>
  <p:transition>
    <p:fade/>
  </p:transition>
  <p:extLst>
    <p:ext uri="{DCECCB84-F9BA-43D5-87BE-67443E8EF086}">
      <p15:sldGuideLst xmlns:p15="http://schemas.microsoft.com/office/powerpoint/2012/main">
        <p15:guide id="1" orient="horz" pos="683">
          <p15:clr>
            <a:srgbClr val="5ACBF0"/>
          </p15:clr>
        </p15:guide>
        <p15:guide id="2" orient="horz" pos="3108">
          <p15:clr>
            <a:srgbClr val="5ACBF0"/>
          </p15:clr>
        </p15:guide>
        <p15:guide id="4" pos="8667">
          <p15:clr>
            <a:srgbClr val="5ACBF0"/>
          </p15:clr>
        </p15:guide>
        <p15:guide id="5" pos="9537">
          <p15:clr>
            <a:srgbClr val="5ACBF0"/>
          </p15:clr>
        </p15:guide>
        <p15:guide id="7" orient="horz" pos="214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92443"/>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5"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5" y="228311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a:prstGeom prst="rect">
            <a:avLst/>
          </a:prstGeo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a:prstGeom prst="rect">
            <a:avLst/>
          </a:prstGeom>
        </p:spPr>
        <p:txBody>
          <a:bodyPr wrap="square">
            <a:spAutoFit/>
          </a:bodyPr>
          <a:lstStyle>
            <a:lvl1pPr marL="141284" indent="-141284">
              <a:defRPr lang="en-US" sz="1500" dirty="0"/>
            </a:lvl1pPr>
            <a:lvl2pPr marL="285744" indent="-125410">
              <a:defRPr lang="en-US" sz="1400" dirty="0"/>
            </a:lvl2pPr>
            <a:lvl3pPr marL="438140" indent="-133347">
              <a:defRPr lang="en-US" sz="1400" dirty="0"/>
            </a:lvl3pPr>
            <a:lvl4pPr marL="566724" indent="-114297">
              <a:defRPr lang="en-US" sz="1200" dirty="0"/>
            </a:lvl4pPr>
            <a:lvl5pPr marL="685783" indent="-10953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39769689"/>
      </p:ext>
    </p:extLst>
  </p:cSld>
  <p:clrMapOvr>
    <a:masterClrMapping/>
  </p:clrMapOvr>
  <p:transition>
    <p:fade/>
  </p:transition>
  <p:extLst>
    <p:ext uri="{DCECCB84-F9BA-43D5-87BE-67443E8EF086}">
      <p15:sldGuideLst xmlns:p15="http://schemas.microsoft.com/office/powerpoint/2012/main">
        <p15:guide id="4" orient="horz" pos="2148">
          <p15:clr>
            <a:srgbClr val="5ACBF0"/>
          </p15:clr>
        </p15:guide>
        <p15:guide id="5" orient="horz" pos="683">
          <p15:clr>
            <a:srgbClr val="5ACBF0"/>
          </p15:clr>
        </p15:guide>
        <p15:guide id="6" pos="3817">
          <p15:clr>
            <a:srgbClr val="5ACBF0"/>
          </p15:clr>
        </p15:guide>
        <p15:guide id="7" pos="4255">
          <p15:clr>
            <a:srgbClr val="5ACBF0"/>
          </p15:clr>
        </p15:guide>
        <p15:guide id="8" pos="7195">
          <p15:clr>
            <a:srgbClr val="5ACBF0"/>
          </p15:clr>
        </p15:guide>
        <p15:guide id="9" pos="7636">
          <p15:clr>
            <a:srgbClr val="5ACBF0"/>
          </p15:clr>
        </p15:guide>
        <p15:guide id="10" pos="10575">
          <p15:clr>
            <a:srgbClr val="5ACBF0"/>
          </p15:clr>
        </p15:guide>
        <p15:guide id="11" pos="13961">
          <p15:clr>
            <a:srgbClr val="5ACBF0"/>
          </p15:clr>
        </p15:guide>
        <p15:guide id="12" orient="horz" pos="3404">
          <p15:clr>
            <a:srgbClr val="5ACBF0"/>
          </p15:clr>
        </p15:guide>
        <p15:guide id="13" pos="11013">
          <p15:clr>
            <a:srgbClr val="5ACBF0"/>
          </p15:clr>
        </p15:guide>
        <p15:guide id="14" pos="14393">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44212133-757C-4FC0-A002-589C5CF24A8E}"/>
              </a:ext>
            </a:extLst>
          </p:cNvPr>
          <p:cNvSpPr>
            <a:spLocks noGrp="1"/>
          </p:cNvSpPr>
          <p:nvPr>
            <p:ph type="body" sz="quarter" idx="10"/>
          </p:nvPr>
        </p:nvSpPr>
        <p:spPr>
          <a:xfrm>
            <a:off x="585787" y="1065828"/>
            <a:ext cx="11020426" cy="307777"/>
          </a:xfrm>
          <a:prstGeom prst="rect">
            <a:avLst/>
          </a:prstGeom>
        </p:spPr>
        <p:txBody>
          <a:bodyPr lIns="0" tIns="0" rIns="0" bIns="0">
            <a:spAutoFit/>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11554484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57017422"/>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5" pos="7913">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936558"/>
            <a:ext cx="4127692" cy="984885"/>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468682319"/>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79">
          <p15:clr>
            <a:srgbClr val="A4A3A4"/>
          </p15:clr>
        </p15:guide>
        <p15:guide id="16" pos="8887">
          <p15:clr>
            <a:srgbClr val="A4A3A4"/>
          </p15:clr>
        </p15:guide>
        <p15:guide id="17" pos="9321">
          <p15:clr>
            <a:srgbClr val="A4A3A4"/>
          </p15:clr>
        </p15:guide>
        <p15:guide id="18" pos="10295">
          <p15:clr>
            <a:srgbClr val="A4A3A4"/>
          </p15:clr>
        </p15:guide>
        <p15:guide id="19" pos="10729">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30" orient="horz" pos="683">
          <p15:clr>
            <a:srgbClr val="5ACBF0"/>
          </p15:clr>
        </p15:guide>
        <p15:guide id="32" orient="horz" pos="5120">
          <p15:clr>
            <a:srgbClr val="5ACBF0"/>
          </p15:clr>
        </p15:guide>
        <p15:guide id="33" pos="7055">
          <p15:clr>
            <a:srgbClr val="5ACBF0"/>
          </p15:clr>
        </p15:guide>
        <p15:guide id="34" pos="790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a:prstGeom prst="rect">
            <a:avLst/>
          </a:prstGeo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907291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9945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92895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7565721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implicity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3" name="Graphic 2">
            <a:extLst>
              <a:ext uri="{FF2B5EF4-FFF2-40B4-BE49-F238E27FC236}">
                <a16:creationId xmlns:a16="http://schemas.microsoft.com/office/drawing/2014/main" id="{AAD66E76-E933-412A-9841-907EA7843332}"/>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bwMode="invGray">
          <a:xfrm>
            <a:off x="6731000" y="0"/>
            <a:ext cx="5461000" cy="6858000"/>
          </a:xfrm>
          <a:prstGeom prst="rect">
            <a:avLst/>
          </a:prstGeom>
        </p:spPr>
      </p:pic>
    </p:spTree>
    <p:extLst>
      <p:ext uri="{BB962C8B-B14F-4D97-AF65-F5344CB8AC3E}">
        <p14:creationId xmlns:p14="http://schemas.microsoft.com/office/powerpoint/2010/main" val="18674007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825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prstGeom prst="rect">
            <a:avLst/>
          </a:prstGeo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9163770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prstGeom prst="rect">
            <a:avLst/>
          </a:prstGeo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4634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prstGeom prst="rect">
            <a:avLst/>
          </a:prstGeo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8004358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prstGeom prst="rect">
            <a:avLst/>
          </a:prstGeo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prstGeom prst="rect">
            <a:avLst/>
          </a:prstGeo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6079387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3474720" cy="3474720"/>
          </a:xfrm>
          <a:prstGeom prst="rect">
            <a:avLst/>
          </a:prstGeo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1"/>
            <a:ext cx="3474720" cy="3474720"/>
          </a:xfrm>
          <a:prstGeom prst="rect">
            <a:avLst/>
          </a:prstGeo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1"/>
            <a:ext cx="3475037" cy="276999"/>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1"/>
            <a:ext cx="3474720" cy="3474720"/>
          </a:xfrm>
          <a:prstGeom prst="rect">
            <a:avLst/>
          </a:prstGeo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058865360"/>
      </p:ext>
    </p:extLst>
  </p:cSld>
  <p:clrMapOvr>
    <a:masterClrMapping/>
  </p:clrMapOvr>
  <p:transition>
    <p:fade/>
  </p:transition>
  <p:extLst>
    <p:ext uri="{DCECCB84-F9BA-43D5-87BE-67443E8EF086}">
      <p15:sldGuideLst xmlns:p15="http://schemas.microsoft.com/office/powerpoint/2012/main">
        <p15:guide id="3" orient="horz" pos="8496">
          <p15:clr>
            <a:srgbClr val="5ACBF0"/>
          </p15:clr>
        </p15:guide>
        <p15:guide id="4" orient="horz" pos="3024">
          <p15:clr>
            <a:srgbClr val="5ACBF0"/>
          </p15:clr>
        </p15:guide>
        <p15:guide id="5" orient="horz" pos="683">
          <p15:clr>
            <a:srgbClr val="5ACBF0"/>
          </p15:clr>
        </p15:guide>
        <p15:guide id="6" pos="6060">
          <p15:clr>
            <a:srgbClr val="5ACBF0"/>
          </p15:clr>
        </p15:guide>
        <p15:guide id="7" pos="6505">
          <p15:clr>
            <a:srgbClr val="5ACBF0"/>
          </p15:clr>
        </p15:guide>
        <p15:guide id="8" pos="11700">
          <p15:clr>
            <a:srgbClr val="5ACBF0"/>
          </p15:clr>
        </p15:guide>
        <p15:guide id="9" pos="12144">
          <p15:clr>
            <a:srgbClr val="5ACBF0"/>
          </p15:clr>
        </p15:guide>
        <p15:guide id="10" orient="horz" pos="821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9"/>
            <a:ext cx="2532888" cy="553997"/>
          </a:xfrm>
          <a:prstGeom prst="rect">
            <a:avLst/>
          </a:prstGeo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089644559"/>
      </p:ext>
    </p:extLst>
  </p:cSld>
  <p:clrMapOvr>
    <a:masterClrMapping/>
  </p:clrMapOvr>
  <p:transition>
    <p:fade/>
  </p:transition>
  <p:extLst>
    <p:ext uri="{DCECCB84-F9BA-43D5-87BE-67443E8EF086}">
      <p15:sldGuideLst xmlns:p15="http://schemas.microsoft.com/office/powerpoint/2012/main">
        <p15:guide id="3" orient="horz" pos="7095">
          <p15:clr>
            <a:srgbClr val="5ACBF0"/>
          </p15:clr>
        </p15:guide>
        <p15:guide id="4" orient="horz" pos="3024">
          <p15:clr>
            <a:srgbClr val="5ACBF0"/>
          </p15:clr>
        </p15:guide>
        <p15:guide id="5" orient="horz" pos="683">
          <p15:clr>
            <a:srgbClr val="5ACBF0"/>
          </p15:clr>
        </p15:guide>
        <p15:guide id="6" pos="4652">
          <p15:clr>
            <a:srgbClr val="5ACBF0"/>
          </p15:clr>
        </p15:guide>
        <p15:guide id="7" pos="5097">
          <p15:clr>
            <a:srgbClr val="5ACBF0"/>
          </p15:clr>
        </p15:guide>
        <p15:guide id="8" pos="8880">
          <p15:clr>
            <a:srgbClr val="5ACBF0"/>
          </p15:clr>
        </p15:guide>
        <p15:guide id="9" pos="9324">
          <p15:clr>
            <a:srgbClr val="5ACBF0"/>
          </p15:clr>
        </p15:guide>
        <p15:guide id="10" pos="13108">
          <p15:clr>
            <a:srgbClr val="5ACBF0"/>
          </p15:clr>
        </p15:guide>
        <p15:guide id="11" pos="13548">
          <p15:clr>
            <a:srgbClr val="5ACBF0"/>
          </p15:clr>
        </p15:guide>
        <p15:guide id="12" orient="horz" pos="68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76350293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4" orient="horz" pos="7607">
          <p15:clr>
            <a:srgbClr val="5ACBF0"/>
          </p15:clr>
        </p15:guide>
        <p15:guide id="5" pos="9068">
          <p15:clr>
            <a:srgbClr val="5ACBF0"/>
          </p15:clr>
        </p15:guide>
        <p15:guide id="6" pos="9147">
          <p15:clr>
            <a:srgbClr val="5ACBF0"/>
          </p15:clr>
        </p15:guide>
        <p15:guide id="11" pos="4528">
          <p15:clr>
            <a:srgbClr val="5ACBF0"/>
          </p15:clr>
        </p15:guide>
        <p15:guide id="12" pos="13676">
          <p15:clr>
            <a:srgbClr val="5ACBF0"/>
          </p15:clr>
        </p15:guide>
        <p15:guide id="13" orient="horz" pos="7964">
          <p15:clr>
            <a:srgbClr val="5ACBF0"/>
          </p15:clr>
        </p15:guide>
        <p15:guide id="14" orient="horz">
          <p15:clr>
            <a:srgbClr val="5ACBF0"/>
          </p15:clr>
        </p15:guide>
        <p15:guide id="15" pos="8180">
          <p15:clr>
            <a:srgbClr val="5ACBF0"/>
          </p15:clr>
        </p15:guide>
        <p15:guide id="16" pos="1002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727549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758355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29284658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338780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492443"/>
          </a:xfrm>
        </p:spPr>
        <p:txBody>
          <a:bodyPr anchor="t"/>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a:prstGeom prst="rect">
            <a:avLst/>
          </a:prstGeom>
        </p:spPr>
        <p:txBody>
          <a:bodyPr anchor="t">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761514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text side by sid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58B8D3-DA8E-2817-0382-EC99E817FA34}"/>
              </a:ext>
            </a:extLst>
          </p:cNvPr>
          <p:cNvSpPr>
            <a:spLocks/>
          </p:cNvSpPr>
          <p:nvPr userDrawn="1"/>
        </p:nvSpPr>
        <p:spPr bwMode="auto">
          <a:xfrm flipH="1">
            <a:off x="0" y="0"/>
            <a:ext cx="5356457" cy="6858000"/>
          </a:xfrm>
          <a:custGeom>
            <a:avLst/>
            <a:gdLst>
              <a:gd name="connsiteX0" fmla="*/ 5356457 w 5356457"/>
              <a:gd name="connsiteY0" fmla="*/ 0 h 6858000"/>
              <a:gd name="connsiteX1" fmla="*/ 1580014 w 5356457"/>
              <a:gd name="connsiteY1" fmla="*/ 0 h 6858000"/>
              <a:gd name="connsiteX2" fmla="*/ 1478930 w 5356457"/>
              <a:gd name="connsiteY2" fmla="*/ 87561 h 6858000"/>
              <a:gd name="connsiteX3" fmla="*/ 0 w 5356457"/>
              <a:gd name="connsiteY3" fmla="*/ 3429000 h 6858000"/>
              <a:gd name="connsiteX4" fmla="*/ 1478930 w 5356457"/>
              <a:gd name="connsiteY4" fmla="*/ 6770439 h 6858000"/>
              <a:gd name="connsiteX5" fmla="*/ 1580014 w 5356457"/>
              <a:gd name="connsiteY5" fmla="*/ 6858000 h 6858000"/>
              <a:gd name="connsiteX6" fmla="*/ 5356457 w 53564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57" h="6858000">
                <a:moveTo>
                  <a:pt x="5356457" y="0"/>
                </a:moveTo>
                <a:lnTo>
                  <a:pt x="1580014" y="0"/>
                </a:lnTo>
                <a:lnTo>
                  <a:pt x="1478930" y="87561"/>
                </a:lnTo>
                <a:cubicBezTo>
                  <a:pt x="570392" y="913321"/>
                  <a:pt x="0" y="2104549"/>
                  <a:pt x="0" y="3429000"/>
                </a:cubicBezTo>
                <a:cubicBezTo>
                  <a:pt x="0" y="4753451"/>
                  <a:pt x="570392" y="5944679"/>
                  <a:pt x="1478930" y="6770439"/>
                </a:cubicBezTo>
                <a:lnTo>
                  <a:pt x="1580014" y="6858000"/>
                </a:lnTo>
                <a:lnTo>
                  <a:pt x="5356457"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47255"/>
            <a:ext cx="3770884" cy="492443"/>
          </a:xfrm>
        </p:spPr>
        <p:txBody>
          <a:bodyPr anchor="ctr"/>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9623368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Title and text side by side">
    <p:bg>
      <p:bgPr>
        <a:solidFill>
          <a:schemeClr val="accent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382CDD5-7EF1-B08D-6575-B86FB136E6C9}"/>
              </a:ext>
            </a:extLst>
          </p:cNvPr>
          <p:cNvSpPr/>
          <p:nvPr userDrawn="1"/>
        </p:nvSpPr>
        <p:spPr bwMode="auto">
          <a:xfrm>
            <a:off x="4938713" y="0"/>
            <a:ext cx="7253287" cy="6858000"/>
          </a:xfrm>
          <a:custGeom>
            <a:avLst/>
            <a:gdLst>
              <a:gd name="connsiteX0" fmla="*/ 1580014 w 7253287"/>
              <a:gd name="connsiteY0" fmla="*/ 0 h 6858000"/>
              <a:gd name="connsiteX1" fmla="*/ 4823863 w 7253287"/>
              <a:gd name="connsiteY1" fmla="*/ 0 h 6858000"/>
              <a:gd name="connsiteX2" fmla="*/ 5356457 w 7253287"/>
              <a:gd name="connsiteY2" fmla="*/ 0 h 6858000"/>
              <a:gd name="connsiteX3" fmla="*/ 6232207 w 7253287"/>
              <a:gd name="connsiteY3" fmla="*/ 0 h 6858000"/>
              <a:gd name="connsiteX4" fmla="*/ 6835543 w 7253287"/>
              <a:gd name="connsiteY4" fmla="*/ 0 h 6858000"/>
              <a:gd name="connsiteX5" fmla="*/ 7253287 w 7253287"/>
              <a:gd name="connsiteY5" fmla="*/ 0 h 6858000"/>
              <a:gd name="connsiteX6" fmla="*/ 7253287 w 7253287"/>
              <a:gd name="connsiteY6" fmla="*/ 6858000 h 6858000"/>
              <a:gd name="connsiteX7" fmla="*/ 6835543 w 7253287"/>
              <a:gd name="connsiteY7" fmla="*/ 6858000 h 6858000"/>
              <a:gd name="connsiteX8" fmla="*/ 6232207 w 7253287"/>
              <a:gd name="connsiteY8" fmla="*/ 6858000 h 6858000"/>
              <a:gd name="connsiteX9" fmla="*/ 5356457 w 7253287"/>
              <a:gd name="connsiteY9" fmla="*/ 6858000 h 6858000"/>
              <a:gd name="connsiteX10" fmla="*/ 4823863 w 7253287"/>
              <a:gd name="connsiteY10" fmla="*/ 6858000 h 6858000"/>
              <a:gd name="connsiteX11" fmla="*/ 1580014 w 7253287"/>
              <a:gd name="connsiteY11" fmla="*/ 6858000 h 6858000"/>
              <a:gd name="connsiteX12" fmla="*/ 1478930 w 7253287"/>
              <a:gd name="connsiteY12" fmla="*/ 6770439 h 6858000"/>
              <a:gd name="connsiteX13" fmla="*/ 0 w 7253287"/>
              <a:gd name="connsiteY13" fmla="*/ 3429000 h 6858000"/>
              <a:gd name="connsiteX14" fmla="*/ 1478930 w 7253287"/>
              <a:gd name="connsiteY14" fmla="*/ 875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3287" h="6858000">
                <a:moveTo>
                  <a:pt x="1580014" y="0"/>
                </a:moveTo>
                <a:lnTo>
                  <a:pt x="4823863" y="0"/>
                </a:lnTo>
                <a:lnTo>
                  <a:pt x="5356457" y="0"/>
                </a:lnTo>
                <a:lnTo>
                  <a:pt x="6232207" y="0"/>
                </a:lnTo>
                <a:lnTo>
                  <a:pt x="6835543" y="0"/>
                </a:lnTo>
                <a:lnTo>
                  <a:pt x="7253287" y="0"/>
                </a:lnTo>
                <a:lnTo>
                  <a:pt x="7253287" y="6858000"/>
                </a:lnTo>
                <a:lnTo>
                  <a:pt x="6835543" y="6858000"/>
                </a:lnTo>
                <a:lnTo>
                  <a:pt x="6232207" y="6858000"/>
                </a:lnTo>
                <a:lnTo>
                  <a:pt x="5356457" y="6858000"/>
                </a:lnTo>
                <a:lnTo>
                  <a:pt x="4823863" y="6858000"/>
                </a:lnTo>
                <a:lnTo>
                  <a:pt x="1580014" y="6858000"/>
                </a:lnTo>
                <a:lnTo>
                  <a:pt x="1478930" y="6770439"/>
                </a:lnTo>
                <a:cubicBezTo>
                  <a:pt x="570392" y="5944679"/>
                  <a:pt x="0" y="4753451"/>
                  <a:pt x="0" y="3429000"/>
                </a:cubicBezTo>
                <a:cubicBezTo>
                  <a:pt x="0" y="2104549"/>
                  <a:pt x="570392" y="913321"/>
                  <a:pt x="1478930" y="8756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47255"/>
            <a:ext cx="3770884" cy="492443"/>
          </a:xfrm>
        </p:spPr>
        <p:txBody>
          <a:bodyPr anchor="ctr"/>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9" name="Rectangle 8">
            <a:extLst>
              <a:ext uri="{FF2B5EF4-FFF2-40B4-BE49-F238E27FC236}">
                <a16:creationId xmlns:a16="http://schemas.microsoft.com/office/drawing/2014/main" id="{3A048190-EC11-8933-F9C6-E117D6DE4959}"/>
              </a:ext>
            </a:extLst>
          </p:cNvPr>
          <p:cNvSpPr/>
          <p:nvPr userDrawn="1"/>
        </p:nvSpPr>
        <p:spPr bwMode="auto">
          <a:xfrm>
            <a:off x="4356100" y="2011680"/>
            <a:ext cx="582613" cy="216408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719424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_Title and text side by side">
    <p:bg>
      <p:bgPr>
        <a:solidFill>
          <a:schemeClr val="accent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6FAD08B5-5E46-D319-391F-37FFFE6EC86D}"/>
              </a:ext>
            </a:extLst>
          </p:cNvPr>
          <p:cNvSpPr/>
          <p:nvPr userDrawn="1"/>
        </p:nvSpPr>
        <p:spPr bwMode="auto">
          <a:xfrm>
            <a:off x="4938713" y="0"/>
            <a:ext cx="7253287" cy="6858000"/>
          </a:xfrm>
          <a:custGeom>
            <a:avLst/>
            <a:gdLst>
              <a:gd name="connsiteX0" fmla="*/ 1580014 w 7253287"/>
              <a:gd name="connsiteY0" fmla="*/ 0 h 6858000"/>
              <a:gd name="connsiteX1" fmla="*/ 4823863 w 7253287"/>
              <a:gd name="connsiteY1" fmla="*/ 0 h 6858000"/>
              <a:gd name="connsiteX2" fmla="*/ 5356457 w 7253287"/>
              <a:gd name="connsiteY2" fmla="*/ 0 h 6858000"/>
              <a:gd name="connsiteX3" fmla="*/ 6232207 w 7253287"/>
              <a:gd name="connsiteY3" fmla="*/ 0 h 6858000"/>
              <a:gd name="connsiteX4" fmla="*/ 6835543 w 7253287"/>
              <a:gd name="connsiteY4" fmla="*/ 0 h 6858000"/>
              <a:gd name="connsiteX5" fmla="*/ 7253287 w 7253287"/>
              <a:gd name="connsiteY5" fmla="*/ 0 h 6858000"/>
              <a:gd name="connsiteX6" fmla="*/ 7253287 w 7253287"/>
              <a:gd name="connsiteY6" fmla="*/ 6858000 h 6858000"/>
              <a:gd name="connsiteX7" fmla="*/ 6835543 w 7253287"/>
              <a:gd name="connsiteY7" fmla="*/ 6858000 h 6858000"/>
              <a:gd name="connsiteX8" fmla="*/ 6232207 w 7253287"/>
              <a:gd name="connsiteY8" fmla="*/ 6858000 h 6858000"/>
              <a:gd name="connsiteX9" fmla="*/ 5356457 w 7253287"/>
              <a:gd name="connsiteY9" fmla="*/ 6858000 h 6858000"/>
              <a:gd name="connsiteX10" fmla="*/ 4823863 w 7253287"/>
              <a:gd name="connsiteY10" fmla="*/ 6858000 h 6858000"/>
              <a:gd name="connsiteX11" fmla="*/ 1580014 w 7253287"/>
              <a:gd name="connsiteY11" fmla="*/ 6858000 h 6858000"/>
              <a:gd name="connsiteX12" fmla="*/ 1478930 w 7253287"/>
              <a:gd name="connsiteY12" fmla="*/ 6770439 h 6858000"/>
              <a:gd name="connsiteX13" fmla="*/ 0 w 7253287"/>
              <a:gd name="connsiteY13" fmla="*/ 3429000 h 6858000"/>
              <a:gd name="connsiteX14" fmla="*/ 1478930 w 7253287"/>
              <a:gd name="connsiteY14" fmla="*/ 8756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253287" h="6858000">
                <a:moveTo>
                  <a:pt x="1580014" y="0"/>
                </a:moveTo>
                <a:lnTo>
                  <a:pt x="4823863" y="0"/>
                </a:lnTo>
                <a:lnTo>
                  <a:pt x="5356457" y="0"/>
                </a:lnTo>
                <a:lnTo>
                  <a:pt x="6232207" y="0"/>
                </a:lnTo>
                <a:lnTo>
                  <a:pt x="6835543" y="0"/>
                </a:lnTo>
                <a:lnTo>
                  <a:pt x="7253287" y="0"/>
                </a:lnTo>
                <a:lnTo>
                  <a:pt x="7253287" y="6858000"/>
                </a:lnTo>
                <a:lnTo>
                  <a:pt x="6835543" y="6858000"/>
                </a:lnTo>
                <a:lnTo>
                  <a:pt x="6232207" y="6858000"/>
                </a:lnTo>
                <a:lnTo>
                  <a:pt x="5356457" y="6858000"/>
                </a:lnTo>
                <a:lnTo>
                  <a:pt x="4823863" y="6858000"/>
                </a:lnTo>
                <a:lnTo>
                  <a:pt x="1580014" y="6858000"/>
                </a:lnTo>
                <a:lnTo>
                  <a:pt x="1478930" y="6770439"/>
                </a:lnTo>
                <a:cubicBezTo>
                  <a:pt x="570392" y="5944679"/>
                  <a:pt x="0" y="4753451"/>
                  <a:pt x="0" y="3429000"/>
                </a:cubicBezTo>
                <a:cubicBezTo>
                  <a:pt x="0" y="2104549"/>
                  <a:pt x="570392" y="913321"/>
                  <a:pt x="1478930" y="8756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78033"/>
            <a:ext cx="3770884" cy="492443"/>
          </a:xfrm>
        </p:spPr>
        <p:txBody>
          <a:bodyPr anchor="b"/>
          <a:lstStyle>
            <a:lvl1pPr>
              <a:defRPr>
                <a:solidFill>
                  <a:schemeClr val="bg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3">
            <a:extLst>
              <a:ext uri="{FF2B5EF4-FFF2-40B4-BE49-F238E27FC236}">
                <a16:creationId xmlns:a16="http://schemas.microsoft.com/office/drawing/2014/main" id="{4D1090E4-543F-A3C7-9776-7F2731DDF545}"/>
              </a:ext>
            </a:extLst>
          </p:cNvPr>
          <p:cNvSpPr>
            <a:spLocks noGrp="1"/>
          </p:cNvSpPr>
          <p:nvPr>
            <p:ph type="body" sz="quarter" idx="10"/>
          </p:nvPr>
        </p:nvSpPr>
        <p:spPr>
          <a:xfrm>
            <a:off x="585787" y="3560157"/>
            <a:ext cx="3770313" cy="307777"/>
          </a:xfrm>
          <a:prstGeom prst="rect">
            <a:avLst/>
          </a:prstGeom>
        </p:spPr>
        <p:txBody>
          <a:bodyPr/>
          <a:lstStyle>
            <a:lvl1pPr marL="0" indent="0">
              <a:buNone/>
              <a:defRPr sz="2000">
                <a:solidFill>
                  <a:schemeClr val="bg1"/>
                </a:solidFill>
                <a:latin typeface="+mj-lt"/>
              </a:defRPr>
            </a:lvl1pPr>
          </a:lstStyle>
          <a:p>
            <a:pPr lvl="0"/>
            <a:r>
              <a:rPr lang="en-US"/>
              <a:t>Click to edit Master text styles</a:t>
            </a:r>
          </a:p>
        </p:txBody>
      </p:sp>
    </p:spTree>
    <p:extLst>
      <p:ext uri="{BB962C8B-B14F-4D97-AF65-F5344CB8AC3E}">
        <p14:creationId xmlns:p14="http://schemas.microsoft.com/office/powerpoint/2010/main" val="303989666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nd text side by side">
    <p:bg>
      <p:bgPr>
        <a:solidFill>
          <a:schemeClr val="bg2"/>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8E58B8D3-DA8E-2817-0382-EC99E817FA34}"/>
              </a:ext>
            </a:extLst>
          </p:cNvPr>
          <p:cNvSpPr>
            <a:spLocks/>
          </p:cNvSpPr>
          <p:nvPr userDrawn="1"/>
        </p:nvSpPr>
        <p:spPr bwMode="auto">
          <a:xfrm flipH="1">
            <a:off x="0" y="10698"/>
            <a:ext cx="5356457" cy="6858000"/>
          </a:xfrm>
          <a:custGeom>
            <a:avLst/>
            <a:gdLst>
              <a:gd name="connsiteX0" fmla="*/ 5356457 w 5356457"/>
              <a:gd name="connsiteY0" fmla="*/ 0 h 6858000"/>
              <a:gd name="connsiteX1" fmla="*/ 1580014 w 5356457"/>
              <a:gd name="connsiteY1" fmla="*/ 0 h 6858000"/>
              <a:gd name="connsiteX2" fmla="*/ 1478930 w 5356457"/>
              <a:gd name="connsiteY2" fmla="*/ 87561 h 6858000"/>
              <a:gd name="connsiteX3" fmla="*/ 0 w 5356457"/>
              <a:gd name="connsiteY3" fmla="*/ 3429000 h 6858000"/>
              <a:gd name="connsiteX4" fmla="*/ 1478930 w 5356457"/>
              <a:gd name="connsiteY4" fmla="*/ 6770439 h 6858000"/>
              <a:gd name="connsiteX5" fmla="*/ 1580014 w 5356457"/>
              <a:gd name="connsiteY5" fmla="*/ 6858000 h 6858000"/>
              <a:gd name="connsiteX6" fmla="*/ 5356457 w 535645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6457" h="6858000">
                <a:moveTo>
                  <a:pt x="5356457" y="0"/>
                </a:moveTo>
                <a:lnTo>
                  <a:pt x="1580014" y="0"/>
                </a:lnTo>
                <a:lnTo>
                  <a:pt x="1478930" y="87561"/>
                </a:lnTo>
                <a:cubicBezTo>
                  <a:pt x="570392" y="913321"/>
                  <a:pt x="0" y="2104549"/>
                  <a:pt x="0" y="3429000"/>
                </a:cubicBezTo>
                <a:cubicBezTo>
                  <a:pt x="0" y="4753451"/>
                  <a:pt x="570392" y="5944679"/>
                  <a:pt x="1478930" y="6770439"/>
                </a:cubicBezTo>
                <a:lnTo>
                  <a:pt x="1580014" y="6858000"/>
                </a:lnTo>
                <a:lnTo>
                  <a:pt x="5356457" y="68580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978033"/>
            <a:ext cx="3770884" cy="492443"/>
          </a:xfrm>
        </p:spPr>
        <p:txBody>
          <a:bodyPr anchor="b"/>
          <a:lstStyle>
            <a:lvl1pPr>
              <a:defRPr>
                <a:solidFill>
                  <a:schemeClr val="accent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941672" y="2978033"/>
            <a:ext cx="5667715" cy="430887"/>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5" name="Text Placeholder 3">
            <a:extLst>
              <a:ext uri="{FF2B5EF4-FFF2-40B4-BE49-F238E27FC236}">
                <a16:creationId xmlns:a16="http://schemas.microsoft.com/office/drawing/2014/main" id="{4D1090E4-543F-A3C7-9776-7F2731DDF545}"/>
              </a:ext>
            </a:extLst>
          </p:cNvPr>
          <p:cNvSpPr>
            <a:spLocks noGrp="1"/>
          </p:cNvSpPr>
          <p:nvPr>
            <p:ph type="body" sz="quarter" idx="10"/>
          </p:nvPr>
        </p:nvSpPr>
        <p:spPr>
          <a:xfrm>
            <a:off x="585787" y="3560157"/>
            <a:ext cx="3770313" cy="307777"/>
          </a:xfrm>
          <a:prstGeom prst="rect">
            <a:avLst/>
          </a:prstGeom>
        </p:spPr>
        <p:txBody>
          <a:bodyPr/>
          <a:lstStyle>
            <a:lvl1pPr marL="0" indent="0">
              <a:buNone/>
              <a:defRPr sz="2000">
                <a:solidFill>
                  <a:schemeClr val="tx1"/>
                </a:solidFill>
                <a:latin typeface="+mj-lt"/>
              </a:defRPr>
            </a:lvl1pPr>
          </a:lstStyle>
          <a:p>
            <a:pPr lvl="0"/>
            <a:r>
              <a:rPr lang="en-US"/>
              <a:t>Click to edit Master text styles</a:t>
            </a:r>
          </a:p>
        </p:txBody>
      </p:sp>
    </p:spTree>
    <p:extLst>
      <p:ext uri="{BB962C8B-B14F-4D97-AF65-F5344CB8AC3E}">
        <p14:creationId xmlns:p14="http://schemas.microsoft.com/office/powerpoint/2010/main" val="24274679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a:prstGeom prst="rect">
            <a:avLst/>
          </a:prstGeom>
        </p:spPr>
        <p:txBody>
          <a:bodyPr anchor="ctr">
            <a:normAutofit/>
          </a:bodyPr>
          <a:lstStyle>
            <a:lvl1pPr marL="231775" indent="-231775">
              <a:spcAft>
                <a:spcPts val="600"/>
              </a:spcAft>
              <a:buFont typeface="Wingdings" panose="05000000000000000000" pitchFamily="2" charset="2"/>
              <a:buChar char=""/>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stStyle>
          <a:p>
            <a:pPr marL="282575" marR="0" lvl="0" indent="-282575" algn="l" defTabSz="932719" rtl="0" eaLnBrk="1" fontAlgn="auto" latinLnBrk="0" hangingPunct="1">
              <a:lnSpc>
                <a:spcPct val="100000"/>
              </a:lnSpc>
              <a:spcBef>
                <a:spcPct val="20000"/>
              </a:spcBef>
              <a:spcAft>
                <a:spcPts val="0"/>
              </a:spcAft>
              <a:buClrTx/>
              <a:buSzPct val="90000"/>
              <a:buFontTx/>
              <a:buBlip>
                <a:blip r:embed="rId2"/>
              </a:buBlip>
              <a:tabLst/>
            </a:pPr>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9763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49"/>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2669011869"/>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6007">
          <p15:clr>
            <a:srgbClr val="5ACBF0"/>
          </p15:clr>
        </p15:guide>
        <p15:guide id="6" pos="6100">
          <p15:clr>
            <a:srgbClr val="5ACBF0"/>
          </p15:clr>
        </p15:guide>
        <p15:guide id="8" pos="12111">
          <p15:clr>
            <a:srgbClr val="5ACBF0"/>
          </p15:clr>
        </p15:guide>
        <p15:guide id="9" pos="12196">
          <p15:clr>
            <a:srgbClr val="5ACBF0"/>
          </p15:clr>
        </p15:guide>
        <p15:guide id="11" pos="3001">
          <p15:clr>
            <a:srgbClr val="5ACBF0"/>
          </p15:clr>
        </p15:guide>
        <p15:guide id="12" pos="9103">
          <p15:clr>
            <a:srgbClr val="5ACBF0"/>
          </p15:clr>
        </p15:guide>
        <p15:guide id="13" pos="15204">
          <p15:clr>
            <a:srgbClr val="5ACBF0"/>
          </p15:clr>
        </p15:guide>
        <p15:guide id="14" orient="horz" pos="2545">
          <p15:clr>
            <a:srgbClr val="5ACBF0"/>
          </p15:clr>
        </p15:guide>
        <p15:guide id="15" pos="5140">
          <p15:clr>
            <a:srgbClr val="5ACBF0"/>
          </p15:clr>
        </p15:guide>
        <p15:guide id="16" pos="6977">
          <p15:clr>
            <a:srgbClr val="5ACBF0"/>
          </p15:clr>
        </p15:guide>
        <p15:guide id="17" pos="11231">
          <p15:clr>
            <a:srgbClr val="5ACBF0"/>
          </p15:clr>
        </p15:guide>
        <p15:guide id="18" pos="13071">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1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1825319820"/>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5" pos="4480">
          <p15:clr>
            <a:srgbClr val="5ACBF0"/>
          </p15:clr>
        </p15:guide>
        <p15:guide id="6" pos="4575">
          <p15:clr>
            <a:srgbClr val="5ACBF0"/>
          </p15:clr>
        </p15:guide>
        <p15:guide id="7" pos="13627">
          <p15:clr>
            <a:srgbClr val="5ACBF0"/>
          </p15:clr>
        </p15:guide>
        <p15:guide id="8" pos="9055">
          <p15:clr>
            <a:srgbClr val="5ACBF0"/>
          </p15:clr>
        </p15:guide>
        <p15:guide id="9" pos="9151">
          <p15:clr>
            <a:srgbClr val="5ACBF0"/>
          </p15:clr>
        </p15:guide>
        <p15:guide id="10" pos="13723">
          <p15:clr>
            <a:srgbClr val="5ACBF0"/>
          </p15:clr>
        </p15:guide>
        <p15:guide id="11" pos="2239">
          <p15:clr>
            <a:srgbClr val="5ACBF0"/>
          </p15:clr>
        </p15:guide>
        <p15:guide id="12" pos="6817">
          <p15:clr>
            <a:srgbClr val="5ACBF0"/>
          </p15:clr>
        </p15:guide>
        <p15:guide id="13" pos="11393">
          <p15:clr>
            <a:srgbClr val="5ACBF0"/>
          </p15:clr>
        </p15:guide>
        <p15:guide id="14" pos="15967">
          <p15:clr>
            <a:srgbClr val="5ACBF0"/>
          </p15:clr>
        </p15:guide>
        <p15:guide id="15" orient="horz">
          <p15:clr>
            <a:srgbClr val="5ACBF0"/>
          </p15:clr>
        </p15:guide>
        <p15:guide id="16" pos="3612">
          <p15:clr>
            <a:srgbClr val="5ACBF0"/>
          </p15:clr>
        </p15:guide>
        <p15:guide id="17" pos="5447">
          <p15:clr>
            <a:srgbClr val="5ACBF0"/>
          </p15:clr>
        </p15:guide>
        <p15:guide id="18" pos="8177">
          <p15:clr>
            <a:srgbClr val="5ACBF0"/>
          </p15:clr>
        </p15:guide>
        <p15:guide id="19" pos="10027">
          <p15:clr>
            <a:srgbClr val="5ACBF0"/>
          </p15:clr>
        </p15:guide>
        <p15:guide id="20" pos="12752">
          <p15:clr>
            <a:srgbClr val="5ACBF0"/>
          </p15:clr>
        </p15:guide>
        <p15:guide id="21" pos="1459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97351"/>
            <a:ext cx="11018520" cy="492443"/>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prstGeom prst="rect">
            <a:avLst/>
          </a:prstGeo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3"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5" y="2286000"/>
            <a:ext cx="2386584" cy="2286000"/>
          </a:xfrm>
          <a:prstGeom prst="rect">
            <a:avLst/>
          </a:prstGeo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1"/>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prstGeom prst="rect">
            <a:avLst/>
          </a:prstGeo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3" y="2286000"/>
            <a:ext cx="2386584" cy="2286000"/>
          </a:xfrm>
          <a:prstGeom prst="rect">
            <a:avLst/>
          </a:prstGeo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10"/>
            <a:ext cx="1801368" cy="830997"/>
          </a:xfrm>
          <a:prstGeom prst="rect">
            <a:avLst/>
          </a:prstGeo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prstGeom prst="rect">
            <a:avLst/>
          </a:prstGeo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none" lIns="0" tIns="0" rIns="0" bIns="0" rtlCol="0">
            <a:spAutoFit/>
          </a:bodyPr>
          <a:lstStyle/>
          <a:p>
            <a:pPr marL="0" marR="0" lvl="0" indent="0" algn="l" defTabSz="91434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A3A3A3"/>
                </a:solidFill>
                <a:effectLst/>
                <a:uLnTx/>
                <a:uFillTx/>
                <a:latin typeface="Segoe UI"/>
                <a:ea typeface="+mn-ea"/>
                <a:cs typeface="+mn-cs"/>
              </a:rPr>
              <a:t>ELT layout</a:t>
            </a:r>
          </a:p>
        </p:txBody>
      </p:sp>
    </p:spTree>
    <p:extLst>
      <p:ext uri="{BB962C8B-B14F-4D97-AF65-F5344CB8AC3E}">
        <p14:creationId xmlns:p14="http://schemas.microsoft.com/office/powerpoint/2010/main" val="4231948287"/>
      </p:ext>
    </p:extLst>
  </p:cSld>
  <p:clrMapOvr>
    <a:masterClrMapping/>
  </p:clrMapOvr>
  <p:transition>
    <p:fade/>
  </p:transition>
  <p:extLst>
    <p:ext uri="{DCECCB84-F9BA-43D5-87BE-67443E8EF086}">
      <p15:sldGuideLst xmlns:p15="http://schemas.microsoft.com/office/powerpoint/2012/main">
        <p15:guide id="1" orient="horz" pos="1707">
          <p15:clr>
            <a:srgbClr val="5ACBF0"/>
          </p15:clr>
        </p15:guide>
        <p15:guide id="2" orient="horz" pos="3413">
          <p15:clr>
            <a:srgbClr val="5ACBF0"/>
          </p15:clr>
        </p15:guide>
        <p15:guide id="3" orient="horz" pos="6827">
          <p15:clr>
            <a:srgbClr val="5ACBF0"/>
          </p15:clr>
        </p15:guide>
        <p15:guide id="4" orient="horz" pos="7168">
          <p15:clr>
            <a:srgbClr val="5ACBF0"/>
          </p15:clr>
        </p15:guide>
        <p15:guide id="8" pos="10977">
          <p15:clr>
            <a:srgbClr val="5ACBF0"/>
          </p15:clr>
        </p15:guide>
        <p15:guide id="9" pos="10887">
          <p15:clr>
            <a:srgbClr val="5ACBF0"/>
          </p15:clr>
        </p15:guide>
        <p15:guide id="10" pos="14540">
          <p15:clr>
            <a:srgbClr val="5ACBF0"/>
          </p15:clr>
        </p15:guide>
        <p15:guide id="11" pos="3136">
          <p15:clr>
            <a:srgbClr val="5ACBF0"/>
          </p15:clr>
        </p15:guide>
        <p15:guide id="12" pos="6791">
          <p15:clr>
            <a:srgbClr val="5ACBF0"/>
          </p15:clr>
        </p15:guide>
        <p15:guide id="13" pos="11413">
          <p15:clr>
            <a:srgbClr val="5ACBF0"/>
          </p15:clr>
        </p15:guide>
        <p15:guide id="14" pos="15077">
          <p15:clr>
            <a:srgbClr val="5ACBF0"/>
          </p15:clr>
        </p15:guide>
        <p15:guide id="15" orient="horz">
          <p15:clr>
            <a:srgbClr val="5ACBF0"/>
          </p15:clr>
        </p15:guide>
        <p15:guide id="16" pos="4095">
          <p15:clr>
            <a:srgbClr val="5ACBF0"/>
          </p15:clr>
        </p15:guide>
        <p15:guide id="17" pos="5439">
          <p15:clr>
            <a:srgbClr val="5ACBF0"/>
          </p15:clr>
        </p15:guide>
        <p15:guide id="18" pos="7759">
          <p15:clr>
            <a:srgbClr val="5ACBF0"/>
          </p15:clr>
        </p15:guide>
        <p15:guide id="19" pos="10455">
          <p15:clr>
            <a:srgbClr val="5ACBF0"/>
          </p15:clr>
        </p15:guide>
        <p15:guide id="21" pos="14647">
          <p15:clr>
            <a:srgbClr val="5ACBF0"/>
          </p15:clr>
        </p15:guide>
        <p15:guide id="22" pos="3557">
          <p15:clr>
            <a:srgbClr val="5ACBF0"/>
          </p15:clr>
        </p15:guide>
        <p15:guide id="23" pos="3657">
          <p15:clr>
            <a:srgbClr val="5ACBF0"/>
          </p15:clr>
        </p15:guide>
        <p15:guide id="24" pos="7227">
          <p15:clr>
            <a:srgbClr val="5ACBF0"/>
          </p15:clr>
        </p15:guide>
        <p15:guide id="25" pos="7319">
          <p15:clr>
            <a:srgbClr val="5ACBF0"/>
          </p15:clr>
        </p15:guide>
        <p15:guide id="26" pos="14113">
          <p15:clr>
            <a:srgbClr val="5ACBF0"/>
          </p15:clr>
        </p15:guide>
        <p15:guide id="27" pos="9103">
          <p15:clr>
            <a:srgbClr val="5ACBF0"/>
          </p15:clr>
        </p15:guide>
        <p15:guide id="28" pos="12767">
          <p15:clr>
            <a:srgbClr val="5ACBF0"/>
          </p15:clr>
        </p15:guide>
        <p15:guide id="29" pos="1785">
          <p15:clr>
            <a:srgbClr val="5ACBF0"/>
          </p15:clr>
        </p15:guide>
        <p15:guide id="30" pos="1642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35739882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9" y="710247"/>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653913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1039">
          <p15:clr>
            <a:srgbClr val="5ACBF0"/>
          </p15:clr>
        </p15:guide>
        <p15:guide id="3" orient="horz" pos="683">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 y="1436688"/>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1"/>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45" indent="0">
              <a:buNone/>
              <a:tabLst>
                <a:tab pos="344479" algn="l"/>
              </a:tabLst>
              <a:defRPr sz="2400">
                <a:solidFill>
                  <a:schemeClr val="tx1"/>
                </a:solidFill>
                <a:latin typeface="Consolas" panose="020B0609020204030204" pitchFamily="49" charset="0"/>
                <a:cs typeface="Consolas" panose="020B0609020204030204" pitchFamily="49" charset="0"/>
              </a:defRPr>
            </a:lvl2pPr>
            <a:lvl3pPr marL="584592" indent="0">
              <a:buNone/>
              <a:tabLst>
                <a:tab pos="569899" algn="l"/>
              </a:tabLst>
              <a:defRPr sz="2400">
                <a:solidFill>
                  <a:schemeClr val="tx1"/>
                </a:solidFill>
                <a:latin typeface="Consolas" panose="020B0609020204030204" pitchFamily="49" charset="0"/>
                <a:cs typeface="Consolas" panose="020B0609020204030204" pitchFamily="49" charset="0"/>
              </a:defRPr>
            </a:lvl3pPr>
            <a:lvl4pPr marL="814542" indent="0">
              <a:buNone/>
              <a:tabLst>
                <a:tab pos="800080" algn="l"/>
              </a:tabLst>
              <a:defRPr sz="2400">
                <a:solidFill>
                  <a:schemeClr val="tx1"/>
                </a:solidFill>
                <a:latin typeface="Consolas" panose="020B0609020204030204" pitchFamily="49" charset="0"/>
                <a:cs typeface="Consolas" panose="020B0609020204030204" pitchFamily="49" charset="0"/>
              </a:defRPr>
            </a:lvl4pPr>
            <a:lvl5pPr marL="1050971" indent="0">
              <a:buNone/>
              <a:tabLst>
                <a:tab pos="102867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385470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3135">
          <p15:clr>
            <a:srgbClr val="5ACBF0"/>
          </p15:clr>
        </p15:guide>
        <p15:guide id="2" orient="horz" pos="2145">
          <p15:clr>
            <a:srgbClr val="5ACBF0"/>
          </p15:clr>
        </p15:guide>
        <p15:guide id="3" orient="horz" pos="683">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accent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1" y="1230682"/>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2827139"/>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35781767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4209">
          <p15:clr>
            <a:srgbClr val="5ACBF0"/>
          </p15:clr>
        </p15:guide>
        <p15:guide id="5" orient="horz" pos="5207">
          <p15:clr>
            <a:srgbClr val="5ACBF0"/>
          </p15:clr>
        </p15:guide>
        <p15:guide id="6" orient="horz" pos="1833">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4013417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a:srcRect/>
          <a:stretch/>
        </p:blipFill>
        <p:spPr>
          <a:xfrm>
            <a:off x="584200" y="1201415"/>
            <a:ext cx="2062492" cy="1842493"/>
          </a:xfrm>
          <a:prstGeom prst="rect">
            <a:avLst/>
          </a:prstGeom>
        </p:spPr>
      </p:pic>
    </p:spTree>
    <p:extLst>
      <p:ext uri="{BB962C8B-B14F-4D97-AF65-F5344CB8AC3E}">
        <p14:creationId xmlns:p14="http://schemas.microsoft.com/office/powerpoint/2010/main" val="13755166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prstGeom prst="rect">
            <a:avLst/>
          </a:prstGeo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6062341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Quote photo">
    <p:bg>
      <p:bgPr>
        <a:solidFill>
          <a:schemeClr val="tx2"/>
        </a:solidFill>
        <a:effectLst/>
      </p:bgPr>
    </p:bg>
    <p:spTree>
      <p:nvGrpSpPr>
        <p:cNvPr id="1" name=""/>
        <p:cNvGrpSpPr/>
        <p:nvPr/>
      </p:nvGrpSpPr>
      <p:grpSpPr>
        <a:xfrm>
          <a:off x="0" y="0"/>
          <a:ext cx="0" cy="0"/>
          <a:chOff x="0" y="0"/>
          <a:chExt cx="0" cy="0"/>
        </a:xfrm>
      </p:grpSpPr>
      <p:sp>
        <p:nvSpPr>
          <p:cNvPr id="32" name="Rectangle: Single Corner Rounded 31">
            <a:extLst>
              <a:ext uri="{FF2B5EF4-FFF2-40B4-BE49-F238E27FC236}">
                <a16:creationId xmlns:a16="http://schemas.microsoft.com/office/drawing/2014/main" id="{45B1CF94-3056-3818-C74C-C8AB32C44818}"/>
              </a:ext>
              <a:ext uri="{C183D7F6-B498-43B3-948B-1728B52AA6E4}">
                <adec:decorative xmlns:adec="http://schemas.microsoft.com/office/drawing/2017/decorative" val="1"/>
              </a:ext>
            </a:extLst>
          </p:cNvPr>
          <p:cNvSpPr/>
          <p:nvPr userDrawn="1"/>
        </p:nvSpPr>
        <p:spPr bwMode="auto">
          <a:xfrm rot="5400000" flipH="1" flipV="1">
            <a:off x="8307647" y="2976624"/>
            <a:ext cx="1219200" cy="6543552"/>
          </a:xfrm>
          <a:prstGeom prst="round1Rect">
            <a:avLst>
              <a:gd name="adj" fmla="val 50000"/>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243840" tIns="195072" rIns="243840" bIns="195072" numCol="1" spcCol="0" rtlCol="0" fromWordArt="0" anchor="t" anchorCtr="0" forceAA="0" compatLnSpc="1">
            <a:prstTxWarp prst="textNoShape">
              <a:avLst/>
            </a:prstTxWarp>
            <a:noAutofit/>
          </a:bodyPr>
          <a:lstStyle/>
          <a:p>
            <a:pPr marL="0" marR="0" lvl="0" indent="0" defTabSz="1243265" eaLnBrk="1" fontAlgn="base" latinLnBrk="0" hangingPunct="1">
              <a:lnSpc>
                <a:spcPct val="100000"/>
              </a:lnSpc>
              <a:spcBef>
                <a:spcPct val="0"/>
              </a:spcBef>
              <a:spcAft>
                <a:spcPct val="0"/>
              </a:spcAft>
              <a:buClrTx/>
              <a:buSzTx/>
              <a:buFontTx/>
              <a:buNone/>
              <a:tabLst/>
              <a:defRPr/>
            </a:pPr>
            <a:endParaRPr kumimoji="0" lang="en-US" sz="2667"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6" name="Title 1">
            <a:extLst>
              <a:ext uri="{FF2B5EF4-FFF2-40B4-BE49-F238E27FC236}">
                <a16:creationId xmlns:a16="http://schemas.microsoft.com/office/drawing/2014/main" id="{509018EE-F1AA-A8D4-6231-76EB87288686}"/>
              </a:ext>
            </a:extLst>
          </p:cNvPr>
          <p:cNvSpPr txBox="1">
            <a:spLocks/>
          </p:cNvSpPr>
          <p:nvPr userDrawn="1"/>
        </p:nvSpPr>
        <p:spPr>
          <a:xfrm>
            <a:off x="588264" y="2813447"/>
            <a:ext cx="5974080" cy="1231106"/>
          </a:xfrm>
          <a:prstGeom prst="rect">
            <a:avLst/>
          </a:prstGeom>
        </p:spPr>
        <p:txBody>
          <a:bodyPr vert="horz" wrap="square" lIns="0" tIns="0" rIns="0" bIns="0" rtlCol="0" anchor="ctr">
            <a:spAutoFit/>
          </a:bodyPr>
          <a:lstStyle>
            <a:lvl1pPr algn="l" defTabSz="932719" rtl="0" eaLnBrk="1" latinLnBrk="0" hangingPunct="1">
              <a:lnSpc>
                <a:spcPct val="100000"/>
              </a:lnSpc>
              <a:spcBef>
                <a:spcPct val="0"/>
              </a:spcBef>
              <a:buNone/>
              <a:defRPr lang="en-US" sz="3200" b="0" kern="1200" cap="none" spc="-51" baseline="0" dirty="0">
                <a:ln w="3175">
                  <a:noFill/>
                </a:ln>
                <a:gradFill>
                  <a:gsLst>
                    <a:gs pos="0">
                      <a:schemeClr val="tx1"/>
                    </a:gs>
                    <a:gs pos="100000">
                      <a:schemeClr val="tx1"/>
                    </a:gs>
                  </a:gsLst>
                  <a:lin ang="5400000" scaled="1"/>
                </a:gradFill>
                <a:effectLst/>
                <a:latin typeface="+mj-lt"/>
                <a:ea typeface="+mn-ea"/>
                <a:cs typeface="Segoe UI" pitchFamily="34" charset="0"/>
              </a:defRPr>
            </a:lvl1pPr>
          </a:lstStyle>
          <a:p>
            <a:pPr marL="152396" marR="0" lvl="0" indent="-152396" algn="l" defTabSz="932719" rtl="0" eaLnBrk="1" fontAlgn="auto" latinLnBrk="0" hangingPunct="1">
              <a:lnSpc>
                <a:spcPct val="100000"/>
              </a:lnSpc>
              <a:spcBef>
                <a:spcPct val="0"/>
              </a:spcBef>
              <a:spcAft>
                <a:spcPts val="0"/>
              </a:spcAft>
              <a:buClrTx/>
              <a:buSzTx/>
              <a:buFontTx/>
              <a:buNone/>
              <a:tabLst/>
              <a:defRPr/>
            </a:pPr>
            <a:r>
              <a:rPr kumimoji="0" lang="en-US" sz="2667"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t>“Quote.”</a:t>
            </a:r>
            <a:br>
              <a:rPr kumimoji="0" lang="en-US" sz="3200"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br>
            <a:br>
              <a:rPr kumimoji="0" lang="en-US" sz="3200" b="0" i="0" u="none" strike="noStrike" kern="1200" cap="none" spc="-51" normalizeH="0" baseline="0" noProof="0">
                <a:ln w="3175">
                  <a:noFill/>
                </a:ln>
                <a:gradFill>
                  <a:gsLst>
                    <a:gs pos="0">
                      <a:srgbClr val="000000"/>
                    </a:gs>
                    <a:gs pos="100000">
                      <a:srgbClr val="000000"/>
                    </a:gs>
                  </a:gsLst>
                  <a:lin ang="5400000" scaled="1"/>
                </a:gradFill>
                <a:effectLst/>
                <a:uLnTx/>
                <a:uFillTx/>
                <a:latin typeface="Segoe UI Light"/>
                <a:ea typeface="+mn-ea"/>
                <a:cs typeface="Segoe UI" pitchFamily="34" charset="0"/>
              </a:rPr>
            </a:br>
            <a:r>
              <a:rPr kumimoji="0" lang="en-US" sz="2133" b="1" i="0" u="sng" strike="noStrike" kern="1200" cap="none" spc="-51" normalizeH="0" baseline="0" noProof="0">
                <a:ln w="3175">
                  <a:noFill/>
                </a:ln>
                <a:gradFill>
                  <a:gsLst>
                    <a:gs pos="0">
                      <a:srgbClr val="0078D4"/>
                    </a:gs>
                    <a:gs pos="100000">
                      <a:srgbClr val="0078D4"/>
                    </a:gs>
                  </a:gsLst>
                  <a:lin ang="5400000" scaled="1"/>
                </a:gradFill>
                <a:effectLst/>
                <a:uLnTx/>
                <a:uFillTx/>
                <a:latin typeface="Segoe UI"/>
                <a:ea typeface="+mn-ea"/>
                <a:cs typeface="Segoe UI" pitchFamily="34" charset="0"/>
              </a:rPr>
              <a:t>Speaker (link)</a:t>
            </a:r>
          </a:p>
        </p:txBody>
      </p:sp>
      <p:sp>
        <p:nvSpPr>
          <p:cNvPr id="24" name="Picture Placeholder 23">
            <a:extLst>
              <a:ext uri="{FF2B5EF4-FFF2-40B4-BE49-F238E27FC236}">
                <a16:creationId xmlns:a16="http://schemas.microsoft.com/office/drawing/2014/main" id="{CD304A4F-5879-B809-195B-263FB119D387}"/>
              </a:ext>
            </a:extLst>
          </p:cNvPr>
          <p:cNvSpPr>
            <a:spLocks noGrp="1"/>
          </p:cNvSpPr>
          <p:nvPr>
            <p:ph type="pic" sz="quarter" idx="12"/>
          </p:nvPr>
        </p:nvSpPr>
        <p:spPr>
          <a:xfrm>
            <a:off x="8213724" y="0"/>
            <a:ext cx="3978277" cy="6720838"/>
          </a:xfrm>
          <a:custGeom>
            <a:avLst/>
            <a:gdLst>
              <a:gd name="connsiteX0" fmla="*/ 1 w 3978277"/>
              <a:gd name="connsiteY0" fmla="*/ 0 h 6720838"/>
              <a:gd name="connsiteX1" fmla="*/ 3978276 w 3978277"/>
              <a:gd name="connsiteY1" fmla="*/ 0 h 6720838"/>
              <a:gd name="connsiteX2" fmla="*/ 3978276 w 3978277"/>
              <a:gd name="connsiteY2" fmla="*/ 4849792 h 6720838"/>
              <a:gd name="connsiteX3" fmla="*/ 3978277 w 3978277"/>
              <a:gd name="connsiteY3" fmla="*/ 4849792 h 6720838"/>
              <a:gd name="connsiteX4" fmla="*/ 3978277 w 3978277"/>
              <a:gd name="connsiteY4" fmla="*/ 6720838 h 6720838"/>
              <a:gd name="connsiteX5" fmla="*/ 1994029 w 3978277"/>
              <a:gd name="connsiteY5" fmla="*/ 6720838 h 6720838"/>
              <a:gd name="connsiteX6" fmla="*/ 1994029 w 3978277"/>
              <a:gd name="connsiteY6" fmla="*/ 6720575 h 6720838"/>
              <a:gd name="connsiteX7" fmla="*/ 1988819 w 3978277"/>
              <a:gd name="connsiteY7" fmla="*/ 6720838 h 6720838"/>
              <a:gd name="connsiteX8" fmla="*/ 10268 w 3978277"/>
              <a:gd name="connsiteY8" fmla="*/ 4935364 h 6720838"/>
              <a:gd name="connsiteX9" fmla="*/ 5947 w 3978277"/>
              <a:gd name="connsiteY9" fmla="*/ 4849792 h 6720838"/>
              <a:gd name="connsiteX10" fmla="*/ 1 w 3978277"/>
              <a:gd name="connsiteY10" fmla="*/ 4849792 h 6720838"/>
              <a:gd name="connsiteX11" fmla="*/ 1 w 3978277"/>
              <a:gd name="connsiteY11" fmla="*/ 4732038 h 6720838"/>
              <a:gd name="connsiteX12" fmla="*/ 0 w 3978277"/>
              <a:gd name="connsiteY12" fmla="*/ 4732018 h 6720838"/>
              <a:gd name="connsiteX13" fmla="*/ 1 w 3978277"/>
              <a:gd name="connsiteY13" fmla="*/ 4731998 h 67208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78277" h="6720838">
                <a:moveTo>
                  <a:pt x="1" y="0"/>
                </a:moveTo>
                <a:lnTo>
                  <a:pt x="3978276" y="0"/>
                </a:lnTo>
                <a:lnTo>
                  <a:pt x="3978276" y="4849792"/>
                </a:lnTo>
                <a:lnTo>
                  <a:pt x="3978277" y="4849792"/>
                </a:lnTo>
                <a:lnTo>
                  <a:pt x="3978277" y="6720838"/>
                </a:lnTo>
                <a:lnTo>
                  <a:pt x="1994029" y="6720838"/>
                </a:lnTo>
                <a:lnTo>
                  <a:pt x="1994029" y="6720575"/>
                </a:lnTo>
                <a:lnTo>
                  <a:pt x="1988819" y="6720838"/>
                </a:lnTo>
                <a:cubicBezTo>
                  <a:pt x="959075" y="6720838"/>
                  <a:pt x="112116" y="5938238"/>
                  <a:pt x="10268" y="4935364"/>
                </a:cubicBezTo>
                <a:lnTo>
                  <a:pt x="5947" y="4849792"/>
                </a:lnTo>
                <a:lnTo>
                  <a:pt x="1" y="4849792"/>
                </a:lnTo>
                <a:lnTo>
                  <a:pt x="1" y="4732038"/>
                </a:lnTo>
                <a:lnTo>
                  <a:pt x="0" y="4732018"/>
                </a:lnTo>
                <a:lnTo>
                  <a:pt x="1" y="4731998"/>
                </a:lnTo>
                <a:close/>
              </a:path>
            </a:pathLst>
          </a:custGeom>
          <a:solidFill>
            <a:schemeClr val="accent1"/>
          </a:solidFill>
        </p:spPr>
        <p:txBody>
          <a:bodyPr wrap="square">
            <a:noAutofit/>
          </a:bodyPr>
          <a:lstStyle>
            <a:lvl1pPr marL="0" indent="0">
              <a:buNone/>
              <a:defRPr/>
            </a:lvl1pPr>
          </a:lstStyle>
          <a:p>
            <a:endParaRPr lang="en-US"/>
          </a:p>
        </p:txBody>
      </p:sp>
      <p:sp>
        <p:nvSpPr>
          <p:cNvPr id="30" name="Picture Placeholder 29">
            <a:extLst>
              <a:ext uri="{FF2B5EF4-FFF2-40B4-BE49-F238E27FC236}">
                <a16:creationId xmlns:a16="http://schemas.microsoft.com/office/drawing/2014/main" id="{BE1E1F74-BF88-5794-B88D-7B9571EA6042}"/>
              </a:ext>
            </a:extLst>
          </p:cNvPr>
          <p:cNvSpPr>
            <a:spLocks noGrp="1"/>
          </p:cNvSpPr>
          <p:nvPr>
            <p:ph type="pic" sz="quarter" idx="13" hasCustomPrompt="1"/>
          </p:nvPr>
        </p:nvSpPr>
        <p:spPr>
          <a:xfrm>
            <a:off x="5856790" y="5845216"/>
            <a:ext cx="2673753" cy="875622"/>
          </a:xfrm>
          <a:prstGeom prst="rect">
            <a:avLst/>
          </a:prstGeom>
        </p:spPr>
        <p:txBody>
          <a:bodyPr>
            <a:noAutofit/>
          </a:bodyPr>
          <a:lstStyle>
            <a:lvl1pPr>
              <a:defRPr>
                <a:solidFill>
                  <a:schemeClr val="bg1"/>
                </a:solidFill>
              </a:defRPr>
            </a:lvl1pPr>
          </a:lstStyle>
          <a:p>
            <a:r>
              <a:rPr lang="en-US"/>
              <a:t>Logo</a:t>
            </a:r>
          </a:p>
        </p:txBody>
      </p:sp>
    </p:spTree>
    <p:extLst>
      <p:ext uri="{BB962C8B-B14F-4D97-AF65-F5344CB8AC3E}">
        <p14:creationId xmlns:p14="http://schemas.microsoft.com/office/powerpoint/2010/main" val="18050045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1756947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8600810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884388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341312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Demo slide Dk Blu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prstGeom prst="rect">
            <a:avLst/>
          </a:prstGeo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44460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1"/>
            <a:ext cx="12192000" cy="4030863"/>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1"/>
            <a:ext cx="11018520" cy="492443"/>
          </a:xfrm>
        </p:spPr>
        <p:txBody>
          <a:bodyPr/>
          <a:lstStyle>
            <a:lvl1pPr>
              <a:defRPr sz="3200">
                <a:solidFill>
                  <a:schemeClr val="accent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 y="0"/>
            <a:ext cx="3788359" cy="446148"/>
          </a:xfrm>
          <a:prstGeom prst="rect">
            <a:avLst/>
          </a:prstGeo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9"/>
            <a:ext cx="11018520" cy="369332"/>
          </a:xfrm>
          <a:prstGeom prst="rect">
            <a:avLst/>
          </a:prstGeo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6"/>
            <a:ext cx="11018520" cy="369332"/>
          </a:xfrm>
          <a:prstGeom prst="rect">
            <a:avLst/>
          </a:prstGeo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25" indent="0">
              <a:buNone/>
              <a:defRPr sz="240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28251838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4" orient="horz" pos="6308">
          <p15:clr>
            <a:srgbClr val="5ACBF0"/>
          </p15:clr>
        </p15:guide>
        <p15:guide id="5" orient="horz" pos="7460">
          <p15:clr>
            <a:srgbClr val="5ACBF0"/>
          </p15:clr>
        </p15:guide>
        <p15:guide id="6" orient="horz" pos="993">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1"/>
            <a:ext cx="4040887" cy="492443"/>
          </a:xfrm>
        </p:spPr>
        <p:txBody>
          <a:bodyPr/>
          <a:lstStyle>
            <a:lvl1pPr>
              <a:defRPr sz="3200">
                <a:solidFill>
                  <a:schemeClr val="accent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6" y="709187"/>
            <a:ext cx="5801961" cy="369332"/>
          </a:xfrm>
          <a:prstGeom prst="rect">
            <a:avLst/>
          </a:prstGeo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722827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55">
          <p15:clr>
            <a:srgbClr val="5ACBF0"/>
          </p15:clr>
        </p15:guide>
        <p15:guide id="4" orient="horz" pos="1999">
          <p15:clr>
            <a:srgbClr val="5ACBF0"/>
          </p15:clr>
        </p15:guide>
        <p15:guide id="7" pos="7781">
          <p15:clr>
            <a:srgbClr val="5ACBF0"/>
          </p15:clr>
        </p15:guide>
        <p15:guide id="8" pos="8661">
          <p15:clr>
            <a:srgbClr val="5ACBF0"/>
          </p15:clr>
        </p15:guide>
        <p15:guide id="9" pos="6912">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92443"/>
          </a:xfrm>
        </p:spPr>
        <p:txBody>
          <a:bodyPr/>
          <a:lstStyle>
            <a:lvl1pPr>
              <a:defRPr sz="3200">
                <a:solidFill>
                  <a:schemeClr val="accent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9" cy="492314"/>
          </a:xfrm>
          <a:prstGeom prst="rect">
            <a:avLst/>
          </a:prstGeo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a:prstGeom prst="rect">
            <a:avLst/>
          </a:prstGeo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1"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17"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98"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56"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9" cy="369332"/>
          </a:xfrm>
          <a:prstGeom prst="rect">
            <a:avLst/>
          </a:prstGeo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51" indent="0">
              <a:buNone/>
              <a:defRPr/>
            </a:lvl3pPr>
            <a:lvl4pPr marL="685578" indent="0">
              <a:buNone/>
              <a:defRPr/>
            </a:lvl4pPr>
            <a:lvl5pPr marL="914104" indent="0">
              <a:buNone/>
              <a:defRPr/>
            </a:lvl5pPr>
          </a:lstStyle>
          <a:p>
            <a:pPr lvl="0"/>
            <a:r>
              <a:rPr lang="en-US"/>
              <a:t>Click to edit text</a:t>
            </a:r>
          </a:p>
        </p:txBody>
      </p:sp>
    </p:spTree>
    <p:extLst>
      <p:ext uri="{BB962C8B-B14F-4D97-AF65-F5344CB8AC3E}">
        <p14:creationId xmlns:p14="http://schemas.microsoft.com/office/powerpoint/2010/main" val="392916083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683">
          <p15:clr>
            <a:srgbClr val="5ACBF0"/>
          </p15:clr>
        </p15:guide>
        <p15:guide id="2" orient="horz" pos="1033">
          <p15:clr>
            <a:srgbClr val="5ACBF0"/>
          </p15:clr>
        </p15:guide>
        <p15:guide id="4" orient="horz" pos="1989">
          <p15:clr>
            <a:srgbClr val="5ACBF0"/>
          </p15:clr>
        </p15:guide>
        <p15:guide id="6" pos="10433">
          <p15:clr>
            <a:srgbClr val="5ACBF0"/>
          </p15:clr>
        </p15:guide>
        <p15:guide id="7" pos="9563">
          <p15:clr>
            <a:srgbClr val="5ACBF0"/>
          </p15:clr>
        </p15:guide>
        <p15:guide id="8" pos="11312">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9517343"/>
      </p:ext>
    </p:extLst>
  </p:cSld>
  <p:clrMapOvr>
    <a:masterClrMapping/>
  </p:clrMapOvr>
  <p:transition>
    <p:fade/>
  </p:transition>
  <p:extLst>
    <p:ext uri="{DCECCB84-F9BA-43D5-87BE-67443E8EF086}">
      <p15:sldGuideLst xmlns:p15="http://schemas.microsoft.com/office/powerpoint/2012/main">
        <p15:guide id="6" pos="1847">
          <p15:clr>
            <a:srgbClr val="A4A3A4"/>
          </p15:clr>
        </p15:guide>
        <p15:guide id="7" pos="2281">
          <p15:clr>
            <a:srgbClr val="A4A3A4"/>
          </p15:clr>
        </p15:guide>
        <p15:guide id="8" pos="3255">
          <p15:clr>
            <a:srgbClr val="A4A3A4"/>
          </p15:clr>
        </p15:guide>
        <p15:guide id="9" pos="3689">
          <p15:clr>
            <a:srgbClr val="A4A3A4"/>
          </p15:clr>
        </p15:guide>
        <p15:guide id="10" pos="4663">
          <p15:clr>
            <a:srgbClr val="A4A3A4"/>
          </p15:clr>
        </p15:guide>
        <p15:guide id="11" pos="5097">
          <p15:clr>
            <a:srgbClr val="A4A3A4"/>
          </p15:clr>
        </p15:guide>
        <p15:guide id="12" pos="6071">
          <p15:clr>
            <a:srgbClr val="A4A3A4"/>
          </p15:clr>
        </p15:guide>
        <p15:guide id="13" pos="6505">
          <p15:clr>
            <a:srgbClr val="A4A3A4"/>
          </p15:clr>
        </p15:guide>
        <p15:guide id="14" pos="7493">
          <p15:clr>
            <a:srgbClr val="A4A3A4"/>
          </p15:clr>
        </p15:guide>
        <p15:guide id="15" pos="7936">
          <p15:clr>
            <a:srgbClr val="A4A3A4"/>
          </p15:clr>
        </p15:guide>
        <p15:guide id="16" pos="8897">
          <p15:clr>
            <a:srgbClr val="A4A3A4"/>
          </p15:clr>
        </p15:guide>
        <p15:guide id="17" pos="9317">
          <p15:clr>
            <a:srgbClr val="A4A3A4"/>
          </p15:clr>
        </p15:guide>
        <p15:guide id="18" pos="10292">
          <p15:clr>
            <a:srgbClr val="A4A3A4"/>
          </p15:clr>
        </p15:guide>
        <p15:guide id="19" pos="10740">
          <p15:clr>
            <a:srgbClr val="A4A3A4"/>
          </p15:clr>
        </p15:guide>
        <p15:guide id="20" pos="11703">
          <p15:clr>
            <a:srgbClr val="A4A3A4"/>
          </p15:clr>
        </p15:guide>
        <p15:guide id="21" pos="12137">
          <p15:clr>
            <a:srgbClr val="A4A3A4"/>
          </p15:clr>
        </p15:guide>
        <p15:guide id="22" pos="13105">
          <p15:clr>
            <a:srgbClr val="A4A3A4"/>
          </p15:clr>
        </p15:guide>
        <p15:guide id="23" pos="13545">
          <p15:clr>
            <a:srgbClr val="A4A3A4"/>
          </p15:clr>
        </p15:guide>
        <p15:guide id="24" pos="14513">
          <p15:clr>
            <a:srgbClr val="A4A3A4"/>
          </p15:clr>
        </p15:guide>
        <p15:guide id="25" pos="14953">
          <p15:clr>
            <a:srgbClr val="A4A3A4"/>
          </p15:clr>
        </p15:guide>
        <p15:guide id="26" pos="15921">
          <p15:clr>
            <a:srgbClr val="A4A3A4"/>
          </p15:clr>
        </p15:guide>
        <p15:guide id="27" pos="16356">
          <p15:clr>
            <a:srgbClr val="A4A3A4"/>
          </p15:clr>
        </p15:guide>
        <p15:guide id="28" orient="horz" pos="2145">
          <p15:clr>
            <a:srgbClr val="5ACBF0"/>
          </p15:clr>
        </p15:guide>
        <p15:guide id="29" orient="horz" pos="3013">
          <p15:clr>
            <a:srgbClr val="5ACBF0"/>
          </p15:clr>
        </p15:guide>
        <p15:guide id="30" orient="horz" pos="68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30483063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3948683" cy="498599"/>
          </a:xfrm>
          <a:noFill/>
        </p:spPr>
        <p:txBody>
          <a:bodyPr wrap="square"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prstGeom prst="rect">
            <a:avLst/>
          </a:prstGeo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564574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5120">
          <p15:clr>
            <a:srgbClr val="FBAE40"/>
          </p15:clr>
        </p15:guide>
        <p15:guide id="2" pos="14523">
          <p15:clr>
            <a:srgbClr val="5ACBF0"/>
          </p15:clr>
        </p15:guide>
        <p15:guide id="3" orient="horz" pos="4529">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1" y="6161317"/>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marL="0" marR="0" lvl="0" indent="0" algn="l" defTabSz="932267"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Segoe UI"/>
                <a:ea typeface="+mn-ea"/>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582044" y="585789"/>
            <a:ext cx="2308795" cy="294139"/>
          </a:xfrm>
          <a:prstGeom prst="rect">
            <a:avLst/>
          </a:prstGeom>
        </p:spPr>
      </p:pic>
    </p:spTree>
    <p:extLst>
      <p:ext uri="{BB962C8B-B14F-4D97-AF65-F5344CB8AC3E}">
        <p14:creationId xmlns:p14="http://schemas.microsoft.com/office/powerpoint/2010/main" val="67008475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_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F11CDE3-5C8E-DA48-A90A-3F4A9A23BB0F}"/>
              </a:ext>
            </a:extLst>
          </p:cNvPr>
          <p:cNvSpPr>
            <a:spLocks noGrp="1"/>
          </p:cNvSpPr>
          <p:nvPr>
            <p:ph type="body" sz="quarter" idx="10"/>
          </p:nvPr>
        </p:nvSpPr>
        <p:spPr>
          <a:xfrm>
            <a:off x="613202" y="993368"/>
            <a:ext cx="11018520" cy="276999"/>
          </a:xfrm>
        </p:spPr>
        <p:txBody>
          <a:bodyPr wrap="square">
            <a:spAutoFit/>
          </a:bodyPr>
          <a:lstStyle>
            <a:lvl1pPr marL="0" indent="0">
              <a:buNone/>
              <a:defRPr kumimoji="0" lang="en-US" sz="1800" b="0" i="0" u="none" strike="noStrike" kern="1200" cap="none" spc="-50" normalizeH="0" baseline="0" dirty="0">
                <a:ln w="3175">
                  <a:noFill/>
                </a:ln>
                <a:gradFill>
                  <a:gsLst>
                    <a:gs pos="83000">
                      <a:srgbClr val="0078D4"/>
                    </a:gs>
                    <a:gs pos="100000">
                      <a:srgbClr val="0078D4"/>
                    </a:gs>
                  </a:gsLst>
                  <a:lin ang="5400000" scaled="1"/>
                </a:gradFill>
                <a:effectLst/>
                <a:uLnTx/>
                <a:uFillTx/>
                <a:latin typeface="Segoe UI Semilight" panose="020B0402040204020203" pitchFamily="34" charset="0"/>
                <a:ea typeface="+mn-ea"/>
                <a:cs typeface="Segoe UI Semilight" panose="020B0402040204020203" pitchFamily="34" charset="0"/>
              </a:defRPr>
            </a:lvl1pPr>
            <a:lvl2pPr marL="228550" indent="0">
              <a:buNone/>
              <a:defRPr sz="2000"/>
            </a:lvl2pPr>
            <a:lvl3pPr marL="457101" indent="0">
              <a:buNone/>
              <a:defRPr sz="2000"/>
            </a:lvl3pPr>
            <a:lvl4pPr marL="685651" indent="0">
              <a:buNone/>
              <a:defRPr sz="2000"/>
            </a:lvl4pPr>
            <a:lvl5pPr marL="914201" indent="0">
              <a:buNone/>
              <a:defRPr sz="2000"/>
            </a:lvl5pPr>
          </a:lstStyle>
          <a:p>
            <a:pPr marL="0" marR="0" lvl="0" indent="0" algn="l" defTabSz="932563"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lang="en-US"/>
              <a:t>Click to edit Master text styles</a:t>
            </a:r>
          </a:p>
        </p:txBody>
      </p:sp>
      <p:sp>
        <p:nvSpPr>
          <p:cNvPr id="2" name="Title 1">
            <a:extLst>
              <a:ext uri="{FF2B5EF4-FFF2-40B4-BE49-F238E27FC236}">
                <a16:creationId xmlns:a16="http://schemas.microsoft.com/office/drawing/2014/main" id="{B8919F28-5134-42FD-B33A-3F3BF478993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75412041"/>
      </p:ext>
    </p:extLst>
  </p:cSld>
  <p:clrMapOvr>
    <a:masterClrMapping/>
  </p:clrMapOvr>
  <p:transition>
    <p:fade/>
  </p:transition>
  <p:extLst>
    <p:ext uri="{DCECCB84-F9BA-43D5-87BE-67443E8EF086}">
      <p15:sldGuideLst xmlns:p15="http://schemas.microsoft.com/office/powerpoint/2012/main">
        <p15:guide id="1" orient="horz" pos="648">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Section Title green">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207401"/>
            <a:ext cx="9144000" cy="443198"/>
          </a:xfrm>
          <a:prstGeom prst="rect">
            <a:avLst/>
          </a:prstGeom>
          <a:noFill/>
        </p:spPr>
        <p:txBody>
          <a:bodyPr lIns="0" tIns="0" rIns="0" bIns="0" anchor="ctr" anchorCtr="0">
            <a:spAutoFit/>
          </a:bodyPr>
          <a:lstStyle>
            <a:lvl1pPr algn="l" defTabSz="932563" rtl="0" eaLnBrk="1" latinLnBrk="0" hangingPunct="1">
              <a:lnSpc>
                <a:spcPct val="90000"/>
              </a:lnSpc>
              <a:spcBef>
                <a:spcPct val="0"/>
              </a:spcBef>
              <a:buNone/>
              <a:defRPr lang="en-US" sz="32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035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prstGeom prst="rect">
            <a:avLst/>
          </a:prstGeo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82224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2412E95-101F-47D6-B2A1-859E0BA053C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6590265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1892176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2">
    <p:bg>
      <p:bgPr>
        <a:solidFill>
          <a:schemeClr val="bg2"/>
        </a:solidFill>
        <a:effectLst/>
      </p:bgPr>
    </p:bg>
    <p:spTree>
      <p:nvGrpSpPr>
        <p:cNvPr id="1" name=""/>
        <p:cNvGrpSpPr/>
        <p:nvPr/>
      </p:nvGrpSpPr>
      <p:grpSpPr>
        <a:xfrm>
          <a:off x="0" y="0"/>
          <a:ext cx="0" cy="0"/>
          <a:chOff x="0" y="0"/>
          <a:chExt cx="0" cy="0"/>
        </a:xfrm>
      </p:grpSpPr>
      <p:pic>
        <p:nvPicPr>
          <p:cNvPr id="10" name="Picture 9" descr="Microsoft Security">
            <a:extLst>
              <a:ext uri="{FF2B5EF4-FFF2-40B4-BE49-F238E27FC236}">
                <a16:creationId xmlns:a16="http://schemas.microsoft.com/office/drawing/2014/main" id="{BB483D14-DC3C-45F3-855E-02B5FD4CDF8D}"/>
              </a:ext>
            </a:extLst>
          </p:cNvPr>
          <p:cNvPicPr>
            <a:picLocks noChangeAspect="1"/>
          </p:cNvPicPr>
          <p:nvPr userDrawn="1"/>
        </p:nvPicPr>
        <p:blipFill>
          <a:blip r:embed="rId2"/>
          <a:stretch>
            <a:fillRect/>
          </a:stretch>
        </p:blipFill>
        <p:spPr>
          <a:xfrm>
            <a:off x="582044" y="585789"/>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613285"/>
            <a:ext cx="4167887" cy="920252"/>
          </a:xfrm>
          <a:prstGeom prst="rect">
            <a:avLst/>
          </a:prstGeo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6"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 uri="{C183D7F6-B498-43B3-948B-1728B52AA6E4}">
                <adec:decorative xmlns:adec="http://schemas.microsoft.com/office/drawing/2017/decorative" val="1"/>
              </a:ext>
            </a:extLst>
          </p:cNvPr>
          <p:cNvSpPr/>
          <p:nvPr userDrawn="1"/>
        </p:nvSpPr>
        <p:spPr bwMode="auto">
          <a:xfrm rot="17674506">
            <a:off x="10794396" y="4611777"/>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 uri="{C183D7F6-B498-43B3-948B-1728B52AA6E4}">
                <adec:decorative xmlns:adec="http://schemas.microsoft.com/office/drawing/2017/decorative" val="1"/>
              </a:ext>
            </a:extLst>
          </p:cNvPr>
          <p:cNvSpPr/>
          <p:nvPr userDrawn="1"/>
        </p:nvSpPr>
        <p:spPr bwMode="auto">
          <a:xfrm>
            <a:off x="4410931" y="1"/>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15708012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urity 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2240"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224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0D5D4CBA-07EB-4CCF-BEB7-6F3185DCC670}"/>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421266289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6" name="Graphic 5">
            <a:extLst>
              <a:ext uri="{FF2B5EF4-FFF2-40B4-BE49-F238E27FC236}">
                <a16:creationId xmlns:a16="http://schemas.microsoft.com/office/drawing/2014/main" id="{E8C58369-026C-4974-B869-BE8D4ADCB870}"/>
              </a:ext>
              <a:ext uri="{C183D7F6-B498-43B3-948B-1728B52AA6E4}">
                <adec:decorative xmlns:adec="http://schemas.microsoft.com/office/drawing/2017/decorative" val="1"/>
              </a:ext>
            </a:extLst>
          </p:cNvPr>
          <p:cNvPicPr>
            <a:picLocks noChangeAspect="1"/>
          </p:cNvPicPr>
          <p:nvPr userDrawn="1"/>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75" r="-18"/>
          <a:stretch/>
        </p:blipFill>
        <p:spPr bwMode="invGray">
          <a:xfrm>
            <a:off x="7076792" y="0"/>
            <a:ext cx="5115208" cy="6858000"/>
          </a:xfrm>
          <a:prstGeom prst="rect">
            <a:avLst/>
          </a:prstGeom>
        </p:spPr>
      </p:pic>
    </p:spTree>
    <p:extLst>
      <p:ext uri="{BB962C8B-B14F-4D97-AF65-F5344CB8AC3E}">
        <p14:creationId xmlns:p14="http://schemas.microsoft.com/office/powerpoint/2010/main" val="33933478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2_Identity and Access Management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grpSp>
        <p:nvGrpSpPr>
          <p:cNvPr id="8" name="Group 7">
            <a:extLst>
              <a:ext uri="{FF2B5EF4-FFF2-40B4-BE49-F238E27FC236}">
                <a16:creationId xmlns:a16="http://schemas.microsoft.com/office/drawing/2014/main" id="{3F56575E-46C5-45CB-AF45-BD9AB364C293}"/>
              </a:ext>
            </a:extLst>
          </p:cNvPr>
          <p:cNvGrpSpPr/>
          <p:nvPr userDrawn="1"/>
        </p:nvGrpSpPr>
        <p:grpSpPr>
          <a:xfrm>
            <a:off x="7548911" y="1040942"/>
            <a:ext cx="4356949" cy="4431669"/>
            <a:chOff x="6923554" y="3029657"/>
            <a:chExt cx="1960520" cy="1994142"/>
          </a:xfrm>
        </p:grpSpPr>
        <p:grpSp>
          <p:nvGrpSpPr>
            <p:cNvPr id="10" name="Group 9">
              <a:extLst>
                <a:ext uri="{FF2B5EF4-FFF2-40B4-BE49-F238E27FC236}">
                  <a16:creationId xmlns:a16="http://schemas.microsoft.com/office/drawing/2014/main" id="{E9B6B825-39B9-4587-B90D-0FC9EF88FBAD}"/>
                </a:ext>
              </a:extLst>
            </p:cNvPr>
            <p:cNvGrpSpPr>
              <a:grpSpLocks/>
            </p:cNvGrpSpPr>
            <p:nvPr/>
          </p:nvGrpSpPr>
          <p:grpSpPr>
            <a:xfrm>
              <a:off x="6949654" y="3063814"/>
              <a:ext cx="1911799" cy="1930327"/>
              <a:chOff x="3691709" y="1603375"/>
              <a:chExt cx="4829991" cy="4876800"/>
            </a:xfrm>
          </p:grpSpPr>
          <p:cxnSp>
            <p:nvCxnSpPr>
              <p:cNvPr id="69" name="Straight Connector 68">
                <a:extLst>
                  <a:ext uri="{FF2B5EF4-FFF2-40B4-BE49-F238E27FC236}">
                    <a16:creationId xmlns:a16="http://schemas.microsoft.com/office/drawing/2014/main" id="{4961563B-BB4D-4542-A552-1EBAE614B96F}"/>
                  </a:ext>
                </a:extLst>
              </p:cNvPr>
              <p:cNvCxnSpPr>
                <a:cxnSpLocks/>
              </p:cNvCxnSpPr>
              <p:nvPr/>
            </p:nvCxnSpPr>
            <p:spPr>
              <a:xfrm flipH="1">
                <a:off x="6886575" y="1724025"/>
                <a:ext cx="66675" cy="6000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0" name="Group 69">
                <a:extLst>
                  <a:ext uri="{FF2B5EF4-FFF2-40B4-BE49-F238E27FC236}">
                    <a16:creationId xmlns:a16="http://schemas.microsoft.com/office/drawing/2014/main" id="{89E95CCA-8750-4F14-B58E-D964C35D3174}"/>
                  </a:ext>
                </a:extLst>
              </p:cNvPr>
              <p:cNvGrpSpPr>
                <a:grpSpLocks/>
              </p:cNvGrpSpPr>
              <p:nvPr/>
            </p:nvGrpSpPr>
            <p:grpSpPr>
              <a:xfrm>
                <a:off x="3691709" y="1603375"/>
                <a:ext cx="4829991" cy="4876800"/>
                <a:chOff x="3691709" y="1603375"/>
                <a:chExt cx="4829991" cy="4876800"/>
              </a:xfrm>
            </p:grpSpPr>
            <p:cxnSp>
              <p:nvCxnSpPr>
                <p:cNvPr id="71" name="Straight Connector 70">
                  <a:extLst>
                    <a:ext uri="{FF2B5EF4-FFF2-40B4-BE49-F238E27FC236}">
                      <a16:creationId xmlns:a16="http://schemas.microsoft.com/office/drawing/2014/main" id="{6D5EA28A-9F17-47A0-A182-3F14EFD1A6BF}"/>
                    </a:ext>
                  </a:extLst>
                </p:cNvPr>
                <p:cNvCxnSpPr>
                  <a:cxnSpLocks/>
                </p:cNvCxnSpPr>
                <p:nvPr/>
              </p:nvCxnSpPr>
              <p:spPr>
                <a:xfrm flipH="1" flipV="1">
                  <a:off x="6881813" y="2309813"/>
                  <a:ext cx="1147762"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ABB1A6C-5279-44CB-BA8B-491C98ADC803}"/>
                    </a:ext>
                  </a:extLst>
                </p:cNvPr>
                <p:cNvCxnSpPr>
                  <a:cxnSpLocks/>
                </p:cNvCxnSpPr>
                <p:nvPr/>
              </p:nvCxnSpPr>
              <p:spPr>
                <a:xfrm flipH="1" flipV="1">
                  <a:off x="6988175" y="5848350"/>
                  <a:ext cx="571500" cy="174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3" name="Group 72">
                  <a:extLst>
                    <a:ext uri="{FF2B5EF4-FFF2-40B4-BE49-F238E27FC236}">
                      <a16:creationId xmlns:a16="http://schemas.microsoft.com/office/drawing/2014/main" id="{992FE20E-DA42-478D-9146-8CAE4CE0E2D1}"/>
                    </a:ext>
                  </a:extLst>
                </p:cNvPr>
                <p:cNvGrpSpPr>
                  <a:grpSpLocks/>
                </p:cNvGrpSpPr>
                <p:nvPr/>
              </p:nvGrpSpPr>
              <p:grpSpPr>
                <a:xfrm>
                  <a:off x="3691709" y="1603375"/>
                  <a:ext cx="4829991" cy="4876800"/>
                  <a:chOff x="3691709" y="1603375"/>
                  <a:chExt cx="4829991" cy="4876800"/>
                </a:xfrm>
              </p:grpSpPr>
              <p:cxnSp>
                <p:nvCxnSpPr>
                  <p:cNvPr id="74" name="Straight Connector 73">
                    <a:extLst>
                      <a:ext uri="{FF2B5EF4-FFF2-40B4-BE49-F238E27FC236}">
                        <a16:creationId xmlns:a16="http://schemas.microsoft.com/office/drawing/2014/main" id="{DAF17BF0-DCAA-496A-BD3A-318CE7743C1A}"/>
                      </a:ext>
                    </a:extLst>
                  </p:cNvPr>
                  <p:cNvCxnSpPr>
                    <a:cxnSpLocks/>
                  </p:cNvCxnSpPr>
                  <p:nvPr/>
                </p:nvCxnSpPr>
                <p:spPr>
                  <a:xfrm flipH="1" flipV="1">
                    <a:off x="5721350" y="5632767"/>
                    <a:ext cx="1273175" cy="22193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5DECA92-A027-45F2-B8A7-D9005EEDA5E2}"/>
                      </a:ext>
                    </a:extLst>
                  </p:cNvPr>
                  <p:cNvCxnSpPr>
                    <a:cxnSpLocks/>
                  </p:cNvCxnSpPr>
                  <p:nvPr/>
                </p:nvCxnSpPr>
                <p:spPr>
                  <a:xfrm flipH="1" flipV="1">
                    <a:off x="5724525" y="5629275"/>
                    <a:ext cx="409575" cy="850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A174F9A-6096-409A-9FE6-1393230D1A85}"/>
                      </a:ext>
                    </a:extLst>
                  </p:cNvPr>
                  <p:cNvCxnSpPr>
                    <a:cxnSpLocks/>
                  </p:cNvCxnSpPr>
                  <p:nvPr/>
                </p:nvCxnSpPr>
                <p:spPr>
                  <a:xfrm flipH="1">
                    <a:off x="4657725" y="5613400"/>
                    <a:ext cx="1089025"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92701D0-865E-4A2B-B40C-2456B3082CC0}"/>
                      </a:ext>
                    </a:extLst>
                  </p:cNvPr>
                  <p:cNvGrpSpPr>
                    <a:grpSpLocks/>
                  </p:cNvGrpSpPr>
                  <p:nvPr/>
                </p:nvGrpSpPr>
                <p:grpSpPr>
                  <a:xfrm>
                    <a:off x="3691709" y="1603375"/>
                    <a:ext cx="4829991" cy="4870450"/>
                    <a:chOff x="3691709" y="1603375"/>
                    <a:chExt cx="4829991" cy="4870450"/>
                  </a:xfrm>
                </p:grpSpPr>
                <p:cxnSp>
                  <p:nvCxnSpPr>
                    <p:cNvPr id="78" name="Straight Connector 77">
                      <a:extLst>
                        <a:ext uri="{FF2B5EF4-FFF2-40B4-BE49-F238E27FC236}">
                          <a16:creationId xmlns:a16="http://schemas.microsoft.com/office/drawing/2014/main" id="{7665B2AF-1D85-48B4-86CA-A1EFA58B0FEA}"/>
                        </a:ext>
                      </a:extLst>
                    </p:cNvPr>
                    <p:cNvCxnSpPr>
                      <a:cxnSpLocks/>
                    </p:cNvCxnSpPr>
                    <p:nvPr/>
                  </p:nvCxnSpPr>
                  <p:spPr>
                    <a:xfrm flipH="1">
                      <a:off x="5448300" y="2728913"/>
                      <a:ext cx="14288" cy="1504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299EB4F-1FA1-4CCF-8E6C-D00F95F51E43}"/>
                        </a:ext>
                      </a:extLst>
                    </p:cNvPr>
                    <p:cNvCxnSpPr>
                      <a:cxnSpLocks/>
                    </p:cNvCxnSpPr>
                    <p:nvPr/>
                  </p:nvCxnSpPr>
                  <p:spPr>
                    <a:xfrm>
                      <a:off x="5451475" y="4216400"/>
                      <a:ext cx="273050" cy="14287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8A8881D8-F6E1-404E-9105-C6B277C5B833}"/>
                        </a:ext>
                      </a:extLst>
                    </p:cNvPr>
                    <p:cNvGrpSpPr>
                      <a:grpSpLocks/>
                    </p:cNvGrpSpPr>
                    <p:nvPr/>
                  </p:nvGrpSpPr>
                  <p:grpSpPr>
                    <a:xfrm>
                      <a:off x="3691709" y="1603375"/>
                      <a:ext cx="4829991" cy="4870450"/>
                      <a:chOff x="3691709" y="1603375"/>
                      <a:chExt cx="4829991" cy="4870450"/>
                    </a:xfrm>
                  </p:grpSpPr>
                  <p:cxnSp>
                    <p:nvCxnSpPr>
                      <p:cNvPr id="81" name="Straight Connector 80">
                        <a:extLst>
                          <a:ext uri="{FF2B5EF4-FFF2-40B4-BE49-F238E27FC236}">
                            <a16:creationId xmlns:a16="http://schemas.microsoft.com/office/drawing/2014/main" id="{F83D16FC-906A-446B-A078-C052C00FE886}"/>
                          </a:ext>
                        </a:extLst>
                      </p:cNvPr>
                      <p:cNvCxnSpPr>
                        <a:cxnSpLocks/>
                      </p:cNvCxnSpPr>
                      <p:nvPr/>
                    </p:nvCxnSpPr>
                    <p:spPr>
                      <a:xfrm flipV="1">
                        <a:off x="5467350" y="1681163"/>
                        <a:ext cx="200025" cy="10287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40CBE1C-C00A-4E8C-9697-703962C42C0F}"/>
                          </a:ext>
                        </a:extLst>
                      </p:cNvPr>
                      <p:cNvCxnSpPr>
                        <a:cxnSpLocks/>
                      </p:cNvCxnSpPr>
                      <p:nvPr/>
                    </p:nvCxnSpPr>
                    <p:spPr>
                      <a:xfrm flipH="1" flipV="1">
                        <a:off x="4521200" y="2422525"/>
                        <a:ext cx="936625" cy="301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3" name="Group 82">
                        <a:extLst>
                          <a:ext uri="{FF2B5EF4-FFF2-40B4-BE49-F238E27FC236}">
                            <a16:creationId xmlns:a16="http://schemas.microsoft.com/office/drawing/2014/main" id="{AC2BA8C3-277B-4A0E-891D-BA7B4DC96D4A}"/>
                          </a:ext>
                        </a:extLst>
                      </p:cNvPr>
                      <p:cNvGrpSpPr>
                        <a:grpSpLocks/>
                      </p:cNvGrpSpPr>
                      <p:nvPr/>
                    </p:nvGrpSpPr>
                    <p:grpSpPr>
                      <a:xfrm>
                        <a:off x="3691709" y="1603375"/>
                        <a:ext cx="4829991" cy="4870450"/>
                        <a:chOff x="3691709" y="1603375"/>
                        <a:chExt cx="4829991" cy="4870450"/>
                      </a:xfrm>
                    </p:grpSpPr>
                    <p:cxnSp>
                      <p:nvCxnSpPr>
                        <p:cNvPr id="84" name="Straight Connector 83">
                          <a:extLst>
                            <a:ext uri="{FF2B5EF4-FFF2-40B4-BE49-F238E27FC236}">
                              <a16:creationId xmlns:a16="http://schemas.microsoft.com/office/drawing/2014/main" id="{5F15FF4B-70F8-4CD9-A903-085F93D55A8E}"/>
                            </a:ext>
                          </a:extLst>
                        </p:cNvPr>
                        <p:cNvCxnSpPr>
                          <a:cxnSpLocks/>
                        </p:cNvCxnSpPr>
                        <p:nvPr/>
                      </p:nvCxnSpPr>
                      <p:spPr>
                        <a:xfrm flipH="1">
                          <a:off x="4521200" y="1968500"/>
                          <a:ext cx="127000" cy="4508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D493BFC6-1AD3-4DF0-B83F-8DB47468AFE2}"/>
                            </a:ext>
                          </a:extLst>
                        </p:cNvPr>
                        <p:cNvGrpSpPr>
                          <a:grpSpLocks/>
                        </p:cNvGrpSpPr>
                        <p:nvPr/>
                      </p:nvGrpSpPr>
                      <p:grpSpPr>
                        <a:xfrm>
                          <a:off x="3691709" y="1603375"/>
                          <a:ext cx="4829991" cy="4870450"/>
                          <a:chOff x="3691709" y="1603375"/>
                          <a:chExt cx="4829991" cy="4870450"/>
                        </a:xfrm>
                      </p:grpSpPr>
                      <p:cxnSp>
                        <p:nvCxnSpPr>
                          <p:cNvPr id="86" name="Straight Connector 85">
                            <a:extLst>
                              <a:ext uri="{FF2B5EF4-FFF2-40B4-BE49-F238E27FC236}">
                                <a16:creationId xmlns:a16="http://schemas.microsoft.com/office/drawing/2014/main" id="{BB87E780-F65C-44E0-9FC3-CEEC05383FC6}"/>
                              </a:ext>
                            </a:extLst>
                          </p:cNvPr>
                          <p:cNvCxnSpPr>
                            <a:cxnSpLocks/>
                          </p:cNvCxnSpPr>
                          <p:nvPr/>
                        </p:nvCxnSpPr>
                        <p:spPr>
                          <a:xfrm flipH="1" flipV="1">
                            <a:off x="3767693" y="3201335"/>
                            <a:ext cx="466170" cy="43245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87" name="Group 86">
                            <a:extLst>
                              <a:ext uri="{FF2B5EF4-FFF2-40B4-BE49-F238E27FC236}">
                                <a16:creationId xmlns:a16="http://schemas.microsoft.com/office/drawing/2014/main" id="{60118386-ACEC-4068-8BE6-DDC70CD321C6}"/>
                              </a:ext>
                            </a:extLst>
                          </p:cNvPr>
                          <p:cNvGrpSpPr>
                            <a:grpSpLocks/>
                          </p:cNvGrpSpPr>
                          <p:nvPr/>
                        </p:nvGrpSpPr>
                        <p:grpSpPr>
                          <a:xfrm>
                            <a:off x="3691709" y="1603375"/>
                            <a:ext cx="4829991" cy="4870450"/>
                            <a:chOff x="3691709" y="1603375"/>
                            <a:chExt cx="4829991" cy="4870450"/>
                          </a:xfrm>
                        </p:grpSpPr>
                        <p:cxnSp>
                          <p:nvCxnSpPr>
                            <p:cNvPr id="88" name="Straight Connector 87">
                              <a:extLst>
                                <a:ext uri="{FF2B5EF4-FFF2-40B4-BE49-F238E27FC236}">
                                  <a16:creationId xmlns:a16="http://schemas.microsoft.com/office/drawing/2014/main" id="{376C0376-20BB-4AAE-889E-4ABD0945EDA5}"/>
                                </a:ext>
                              </a:extLst>
                            </p:cNvPr>
                            <p:cNvCxnSpPr>
                              <a:cxnSpLocks/>
                            </p:cNvCxnSpPr>
                            <p:nvPr/>
                          </p:nvCxnSpPr>
                          <p:spPr>
                            <a:xfrm flipH="1" flipV="1">
                              <a:off x="5664200" y="1695450"/>
                              <a:ext cx="1298576" cy="1587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276ADFC-727D-481B-8035-D1EF192CD1FC}"/>
                                </a:ext>
                              </a:extLst>
                            </p:cNvPr>
                            <p:cNvCxnSpPr>
                              <a:cxnSpLocks/>
                            </p:cNvCxnSpPr>
                            <p:nvPr/>
                          </p:nvCxnSpPr>
                          <p:spPr>
                            <a:xfrm flipH="1">
                              <a:off x="5667375" y="1603375"/>
                              <a:ext cx="450850" cy="95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D0EE2D0-0CC3-4036-B49F-ACA214E66AD0}"/>
                                </a:ext>
                              </a:extLst>
                            </p:cNvPr>
                            <p:cNvCxnSpPr>
                              <a:cxnSpLocks/>
                            </p:cNvCxnSpPr>
                            <p:nvPr/>
                          </p:nvCxnSpPr>
                          <p:spPr>
                            <a:xfrm flipH="1" flipV="1">
                              <a:off x="6102523" y="1603742"/>
                              <a:ext cx="853902" cy="10758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70717C17-CDAE-4C88-AF51-C6DA4277046C}"/>
                                </a:ext>
                              </a:extLst>
                            </p:cNvPr>
                            <p:cNvGrpSpPr>
                              <a:grpSpLocks/>
                            </p:cNvGrpSpPr>
                            <p:nvPr/>
                          </p:nvGrpSpPr>
                          <p:grpSpPr>
                            <a:xfrm>
                              <a:off x="3691709" y="1700213"/>
                              <a:ext cx="4829991" cy="4773612"/>
                              <a:chOff x="3691709" y="1700213"/>
                              <a:chExt cx="4829991" cy="4773612"/>
                            </a:xfrm>
                          </p:grpSpPr>
                          <p:cxnSp>
                            <p:nvCxnSpPr>
                              <p:cNvPr id="92" name="Straight Connector 91">
                                <a:extLst>
                                  <a:ext uri="{FF2B5EF4-FFF2-40B4-BE49-F238E27FC236}">
                                    <a16:creationId xmlns:a16="http://schemas.microsoft.com/office/drawing/2014/main" id="{59415344-3EAA-4291-A942-02B6B9831319}"/>
                                  </a:ext>
                                </a:extLst>
                              </p:cNvPr>
                              <p:cNvCxnSpPr>
                                <a:cxnSpLocks/>
                              </p:cNvCxnSpPr>
                              <p:nvPr/>
                            </p:nvCxnSpPr>
                            <p:spPr>
                              <a:xfrm flipV="1">
                                <a:off x="5462588" y="2309813"/>
                                <a:ext cx="1428750" cy="414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94554288-7396-4BC7-B157-6B9B9D10537E}"/>
                                  </a:ext>
                                </a:extLst>
                              </p:cNvPr>
                              <p:cNvCxnSpPr>
                                <a:cxnSpLocks/>
                              </p:cNvCxnSpPr>
                              <p:nvPr/>
                            </p:nvCxnSpPr>
                            <p:spPr>
                              <a:xfrm flipV="1">
                                <a:off x="6553200" y="2309813"/>
                                <a:ext cx="319088" cy="11239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8436452-C520-43E7-9E26-B81A6E892455}"/>
                                  </a:ext>
                                </a:extLst>
                              </p:cNvPr>
                              <p:cNvCxnSpPr>
                                <a:cxnSpLocks/>
                              </p:cNvCxnSpPr>
                              <p:nvPr/>
                            </p:nvCxnSpPr>
                            <p:spPr>
                              <a:xfrm flipH="1" flipV="1">
                                <a:off x="6881813" y="2305050"/>
                                <a:ext cx="890587" cy="125253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B5F5BF6-F8B5-4470-84FE-11204BCED59B}"/>
                                  </a:ext>
                                </a:extLst>
                              </p:cNvPr>
                              <p:cNvCxnSpPr>
                                <a:cxnSpLocks/>
                              </p:cNvCxnSpPr>
                              <p:nvPr/>
                            </p:nvCxnSpPr>
                            <p:spPr>
                              <a:xfrm flipH="1">
                                <a:off x="7758113" y="2543175"/>
                                <a:ext cx="276225" cy="10048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D966DA3-1963-419A-A348-D22A28B40C9D}"/>
                                  </a:ext>
                                </a:extLst>
                              </p:cNvPr>
                              <p:cNvCxnSpPr>
                                <a:cxnSpLocks/>
                              </p:cNvCxnSpPr>
                              <p:nvPr/>
                            </p:nvCxnSpPr>
                            <p:spPr>
                              <a:xfrm flipH="1" flipV="1">
                                <a:off x="6553200" y="3419475"/>
                                <a:ext cx="1219200" cy="15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AC8647E-832C-4F1D-BC76-602B5F7BFAD8}"/>
                                  </a:ext>
                                </a:extLst>
                              </p:cNvPr>
                              <p:cNvCxnSpPr>
                                <a:cxnSpLocks/>
                              </p:cNvCxnSpPr>
                              <p:nvPr/>
                            </p:nvCxnSpPr>
                            <p:spPr>
                              <a:xfrm>
                                <a:off x="6562725" y="3457575"/>
                                <a:ext cx="323850" cy="12858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BB46FCA-4356-442B-8172-B466F9AD0DFA}"/>
                                  </a:ext>
                                </a:extLst>
                              </p:cNvPr>
                              <p:cNvCxnSpPr>
                                <a:cxnSpLocks/>
                              </p:cNvCxnSpPr>
                              <p:nvPr/>
                            </p:nvCxnSpPr>
                            <p:spPr>
                              <a:xfrm>
                                <a:off x="6962775" y="1733550"/>
                                <a:ext cx="604838" cy="3714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90692E-D699-4EF0-ACA9-DC785E8EBFAA}"/>
                                  </a:ext>
                                </a:extLst>
                              </p:cNvPr>
                              <p:cNvCxnSpPr>
                                <a:cxnSpLocks/>
                              </p:cNvCxnSpPr>
                              <p:nvPr/>
                            </p:nvCxnSpPr>
                            <p:spPr>
                              <a:xfrm>
                                <a:off x="7562850" y="2105025"/>
                                <a:ext cx="466725" cy="4667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6BCF48D4-6E4A-4EEF-88F0-071735DA3F52}"/>
                                  </a:ext>
                                </a:extLst>
                              </p:cNvPr>
                              <p:cNvCxnSpPr>
                                <a:cxnSpLocks/>
                              </p:cNvCxnSpPr>
                              <p:nvPr/>
                            </p:nvCxnSpPr>
                            <p:spPr>
                              <a:xfrm>
                                <a:off x="8015288" y="2562225"/>
                                <a:ext cx="433387" cy="809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7CD844E-5699-446A-8A0E-2B76F2823987}"/>
                                  </a:ext>
                                </a:extLst>
                              </p:cNvPr>
                              <p:cNvCxnSpPr>
                                <a:cxnSpLocks/>
                              </p:cNvCxnSpPr>
                              <p:nvPr/>
                            </p:nvCxnSpPr>
                            <p:spPr>
                              <a:xfrm>
                                <a:off x="8462963" y="3357563"/>
                                <a:ext cx="38100" cy="4762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6564DD2-6169-4207-950E-6CF9DFA36D73}"/>
                                  </a:ext>
                                </a:extLst>
                              </p:cNvPr>
                              <p:cNvCxnSpPr>
                                <a:cxnSpLocks/>
                              </p:cNvCxnSpPr>
                              <p:nvPr/>
                            </p:nvCxnSpPr>
                            <p:spPr>
                              <a:xfrm>
                                <a:off x="8024813" y="2566988"/>
                                <a:ext cx="476250" cy="12668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D1834F02-E738-4A12-9403-D3E9E6564E33}"/>
                                  </a:ext>
                                </a:extLst>
                              </p:cNvPr>
                              <p:cNvCxnSpPr>
                                <a:cxnSpLocks/>
                              </p:cNvCxnSpPr>
                              <p:nvPr/>
                            </p:nvCxnSpPr>
                            <p:spPr>
                              <a:xfrm>
                                <a:off x="7767638" y="3552825"/>
                                <a:ext cx="723900" cy="27146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B77F444-77A4-4188-867D-6F80AD9B658C}"/>
                                  </a:ext>
                                </a:extLst>
                              </p:cNvPr>
                              <p:cNvCxnSpPr>
                                <a:cxnSpLocks/>
                              </p:cNvCxnSpPr>
                              <p:nvPr/>
                            </p:nvCxnSpPr>
                            <p:spPr>
                              <a:xfrm flipH="1" flipV="1">
                                <a:off x="5657850" y="1700213"/>
                                <a:ext cx="1247775" cy="619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5638027-2A04-4021-BB7F-6473F3414BCF}"/>
                                  </a:ext>
                                </a:extLst>
                              </p:cNvPr>
                              <p:cNvCxnSpPr>
                                <a:cxnSpLocks/>
                              </p:cNvCxnSpPr>
                              <p:nvPr/>
                            </p:nvCxnSpPr>
                            <p:spPr>
                              <a:xfrm flipH="1">
                                <a:off x="4664075" y="1701800"/>
                                <a:ext cx="1012825" cy="282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9B18F8A-DB1A-4BBE-AE84-0AF8FE02DF87}"/>
                                  </a:ext>
                                </a:extLst>
                              </p:cNvPr>
                              <p:cNvCxnSpPr>
                                <a:cxnSpLocks/>
                              </p:cNvCxnSpPr>
                              <p:nvPr/>
                            </p:nvCxnSpPr>
                            <p:spPr>
                              <a:xfrm flipH="1">
                                <a:off x="4516941" y="1709740"/>
                                <a:ext cx="1158875" cy="7112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7D4C7E3-D032-44F2-A5D7-48731ED841B5}"/>
                                  </a:ext>
                                </a:extLst>
                              </p:cNvPr>
                              <p:cNvCxnSpPr>
                                <a:cxnSpLocks/>
                              </p:cNvCxnSpPr>
                              <p:nvPr/>
                            </p:nvCxnSpPr>
                            <p:spPr>
                              <a:xfrm flipH="1">
                                <a:off x="3784600" y="1978025"/>
                                <a:ext cx="873125" cy="11906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22DD265-202F-42F7-B854-A8D85E4D87E0}"/>
                                  </a:ext>
                                </a:extLst>
                              </p:cNvPr>
                              <p:cNvCxnSpPr>
                                <a:cxnSpLocks/>
                              </p:cNvCxnSpPr>
                              <p:nvPr/>
                            </p:nvCxnSpPr>
                            <p:spPr>
                              <a:xfrm flipH="1">
                                <a:off x="3779044" y="2414588"/>
                                <a:ext cx="750094" cy="74771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09" name="Group 108">
                                <a:extLst>
                                  <a:ext uri="{FF2B5EF4-FFF2-40B4-BE49-F238E27FC236}">
                                    <a16:creationId xmlns:a16="http://schemas.microsoft.com/office/drawing/2014/main" id="{028F568D-860A-4C3D-9815-2A3D83C9F3C4}"/>
                                  </a:ext>
                                </a:extLst>
                              </p:cNvPr>
                              <p:cNvGrpSpPr>
                                <a:grpSpLocks/>
                              </p:cNvGrpSpPr>
                              <p:nvPr/>
                            </p:nvGrpSpPr>
                            <p:grpSpPr>
                              <a:xfrm>
                                <a:off x="3691709" y="2397125"/>
                                <a:ext cx="4829991" cy="4076700"/>
                                <a:chOff x="3691709" y="2397125"/>
                                <a:chExt cx="4829991" cy="4076700"/>
                              </a:xfrm>
                            </p:grpSpPr>
                            <p:cxnSp>
                              <p:nvCxnSpPr>
                                <p:cNvPr id="110" name="Straight Connector 109">
                                  <a:extLst>
                                    <a:ext uri="{FF2B5EF4-FFF2-40B4-BE49-F238E27FC236}">
                                      <a16:creationId xmlns:a16="http://schemas.microsoft.com/office/drawing/2014/main" id="{33D265D1-754B-48DC-BD7C-2817176D34FA}"/>
                                    </a:ext>
                                  </a:extLst>
                                </p:cNvPr>
                                <p:cNvCxnSpPr>
                                  <a:cxnSpLocks/>
                                </p:cNvCxnSpPr>
                                <p:nvPr/>
                              </p:nvCxnSpPr>
                              <p:spPr>
                                <a:xfrm>
                                  <a:off x="5467350" y="2738438"/>
                                  <a:ext cx="1095375" cy="70008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E88D0AE9-5082-4770-B6BC-A8B7B379AFE8}"/>
                                    </a:ext>
                                  </a:extLst>
                                </p:cNvPr>
                                <p:cNvCxnSpPr>
                                  <a:cxnSpLocks/>
                                </p:cNvCxnSpPr>
                                <p:nvPr/>
                              </p:nvCxnSpPr>
                              <p:spPr>
                                <a:xfrm flipH="1">
                                  <a:off x="5448300" y="3438525"/>
                                  <a:ext cx="1114425" cy="776288"/>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3C92E05-436F-4DD7-9943-17B2220270DA}"/>
                                    </a:ext>
                                  </a:extLst>
                                </p:cNvPr>
                                <p:cNvCxnSpPr>
                                  <a:cxnSpLocks/>
                                </p:cNvCxnSpPr>
                                <p:nvPr/>
                              </p:nvCxnSpPr>
                              <p:spPr>
                                <a:xfrm flipH="1">
                                  <a:off x="6886575" y="3548063"/>
                                  <a:ext cx="890588" cy="117633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55191D2-4A66-4203-90EA-933C87504227}"/>
                                    </a:ext>
                                  </a:extLst>
                                </p:cNvPr>
                                <p:cNvCxnSpPr>
                                  <a:cxnSpLocks/>
                                </p:cNvCxnSpPr>
                                <p:nvPr/>
                              </p:nvCxnSpPr>
                              <p:spPr>
                                <a:xfrm>
                                  <a:off x="5453094" y="4208463"/>
                                  <a:ext cx="1447769" cy="525462"/>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9BA48419-423E-43C5-A0D2-14E59E15D067}"/>
                                    </a:ext>
                                  </a:extLst>
                                </p:cNvPr>
                                <p:cNvCxnSpPr>
                                  <a:cxnSpLocks/>
                                </p:cNvCxnSpPr>
                                <p:nvPr/>
                              </p:nvCxnSpPr>
                              <p:spPr>
                                <a:xfrm flipH="1">
                                  <a:off x="5721350" y="4727575"/>
                                  <a:ext cx="1177925" cy="9080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E4CDD41-36D8-4D83-BB6A-E36D0210A1AD}"/>
                                    </a:ext>
                                  </a:extLst>
                                </p:cNvPr>
                                <p:cNvCxnSpPr>
                                  <a:cxnSpLocks/>
                                </p:cNvCxnSpPr>
                                <p:nvPr/>
                              </p:nvCxnSpPr>
                              <p:spPr>
                                <a:xfrm flipH="1" flipV="1">
                                  <a:off x="6896100" y="4730750"/>
                                  <a:ext cx="1108075" cy="2571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1BA5E960-D578-4E3A-8292-A92D73DBBDCA}"/>
                                    </a:ext>
                                  </a:extLst>
                                </p:cNvPr>
                                <p:cNvCxnSpPr>
                                  <a:cxnSpLocks/>
                                </p:cNvCxnSpPr>
                                <p:nvPr/>
                              </p:nvCxnSpPr>
                              <p:spPr>
                                <a:xfrm flipH="1" flipV="1">
                                  <a:off x="7775575" y="3571875"/>
                                  <a:ext cx="257175" cy="1422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F4BDE79A-CF97-44EA-AC1C-B7CBB7D34D91}"/>
                                    </a:ext>
                                  </a:extLst>
                                </p:cNvPr>
                                <p:cNvCxnSpPr>
                                  <a:cxnSpLocks/>
                                </p:cNvCxnSpPr>
                                <p:nvPr/>
                              </p:nvCxnSpPr>
                              <p:spPr>
                                <a:xfrm flipV="1">
                                  <a:off x="8013700" y="3832225"/>
                                  <a:ext cx="508000" cy="11779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68A654F9-72BE-4746-B1C3-974802A6DF4E}"/>
                                    </a:ext>
                                  </a:extLst>
                                </p:cNvPr>
                                <p:cNvCxnSpPr>
                                  <a:cxnSpLocks/>
                                </p:cNvCxnSpPr>
                                <p:nvPr/>
                              </p:nvCxnSpPr>
                              <p:spPr>
                                <a:xfrm flipV="1">
                                  <a:off x="8451850" y="3835400"/>
                                  <a:ext cx="60325" cy="10572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8753BF7-C3FC-424A-A2F1-3ED492D00DE2}"/>
                                    </a:ext>
                                  </a:extLst>
                                </p:cNvPr>
                                <p:cNvCxnSpPr>
                                  <a:cxnSpLocks/>
                                </p:cNvCxnSpPr>
                                <p:nvPr/>
                              </p:nvCxnSpPr>
                              <p:spPr>
                                <a:xfrm flipV="1">
                                  <a:off x="8020050" y="4876800"/>
                                  <a:ext cx="434975" cy="1143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3BA6A78D-F526-4AD8-9E9F-D874AF0F5566}"/>
                                    </a:ext>
                                  </a:extLst>
                                </p:cNvPr>
                                <p:cNvCxnSpPr>
                                  <a:cxnSpLocks/>
                                </p:cNvCxnSpPr>
                                <p:nvPr/>
                              </p:nvCxnSpPr>
                              <p:spPr>
                                <a:xfrm>
                                  <a:off x="6905625" y="4721225"/>
                                  <a:ext cx="82550" cy="114935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1E7EFF4E-AD9C-4CA8-9770-51F537EEA897}"/>
                                    </a:ext>
                                  </a:extLst>
                                </p:cNvPr>
                                <p:cNvCxnSpPr>
                                  <a:cxnSpLocks/>
                                </p:cNvCxnSpPr>
                                <p:nvPr/>
                              </p:nvCxnSpPr>
                              <p:spPr>
                                <a:xfrm flipH="1">
                                  <a:off x="6988175" y="4987925"/>
                                  <a:ext cx="1047750" cy="860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49A885A-F5B4-4F21-A85A-E50819BF17B7}"/>
                                    </a:ext>
                                  </a:extLst>
                                </p:cNvPr>
                                <p:cNvCxnSpPr>
                                  <a:cxnSpLocks/>
                                </p:cNvCxnSpPr>
                                <p:nvPr/>
                              </p:nvCxnSpPr>
                              <p:spPr>
                                <a:xfrm flipH="1">
                                  <a:off x="7553325" y="4873023"/>
                                  <a:ext cx="901700" cy="11658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C3F912A-A34B-4D98-9A67-224287A19C78}"/>
                                    </a:ext>
                                  </a:extLst>
                                </p:cNvPr>
                                <p:cNvCxnSpPr>
                                  <a:cxnSpLocks/>
                                </p:cNvCxnSpPr>
                                <p:nvPr/>
                              </p:nvCxnSpPr>
                              <p:spPr>
                                <a:xfrm flipH="1">
                                  <a:off x="7562850" y="4994275"/>
                                  <a:ext cx="457200" cy="10445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2FBD0658-EDA0-4BEB-ADE2-CEE06BC95FC9}"/>
                                    </a:ext>
                                  </a:extLst>
                                </p:cNvPr>
                                <p:cNvCxnSpPr>
                                  <a:cxnSpLocks/>
                                </p:cNvCxnSpPr>
                                <p:nvPr/>
                              </p:nvCxnSpPr>
                              <p:spPr>
                                <a:xfrm flipH="1">
                                  <a:off x="6102350" y="6369050"/>
                                  <a:ext cx="447675" cy="1047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DEB1BEF1-90C6-4D29-A54C-4E088E507329}"/>
                                    </a:ext>
                                  </a:extLst>
                                </p:cNvPr>
                                <p:cNvCxnSpPr>
                                  <a:cxnSpLocks/>
                                </p:cNvCxnSpPr>
                                <p:nvPr/>
                              </p:nvCxnSpPr>
                              <p:spPr>
                                <a:xfrm flipH="1">
                                  <a:off x="6529474" y="6026150"/>
                                  <a:ext cx="1039726" cy="3429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126" name="Group 125">
                                  <a:extLst>
                                    <a:ext uri="{FF2B5EF4-FFF2-40B4-BE49-F238E27FC236}">
                                      <a16:creationId xmlns:a16="http://schemas.microsoft.com/office/drawing/2014/main" id="{9D182E2F-0C94-4972-846A-42B415225786}"/>
                                    </a:ext>
                                  </a:extLst>
                                </p:cNvPr>
                                <p:cNvGrpSpPr>
                                  <a:grpSpLocks/>
                                </p:cNvGrpSpPr>
                                <p:nvPr/>
                              </p:nvGrpSpPr>
                              <p:grpSpPr>
                                <a:xfrm>
                                  <a:off x="3691709" y="2397125"/>
                                  <a:ext cx="2035991" cy="3575050"/>
                                  <a:chOff x="3691709" y="2397125"/>
                                  <a:chExt cx="2035991" cy="3575050"/>
                                </a:xfrm>
                              </p:grpSpPr>
                              <p:cxnSp>
                                <p:nvCxnSpPr>
                                  <p:cNvPr id="130" name="Straight Connector 129">
                                    <a:extLst>
                                      <a:ext uri="{FF2B5EF4-FFF2-40B4-BE49-F238E27FC236}">
                                        <a16:creationId xmlns:a16="http://schemas.microsoft.com/office/drawing/2014/main" id="{C2D41FBE-FC0C-4489-8E9F-8A411E304EB2}"/>
                                      </a:ext>
                                    </a:extLst>
                                  </p:cNvPr>
                                  <p:cNvCxnSpPr>
                                    <a:cxnSpLocks/>
                                  </p:cNvCxnSpPr>
                                  <p:nvPr/>
                                </p:nvCxnSpPr>
                                <p:spPr>
                                  <a:xfrm flipH="1">
                                    <a:off x="4225925" y="2727325"/>
                                    <a:ext cx="1231900" cy="911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1E66B6A7-2F57-4367-9871-152EE080230A}"/>
                                      </a:ext>
                                    </a:extLst>
                                  </p:cNvPr>
                                  <p:cNvCxnSpPr>
                                    <a:cxnSpLocks/>
                                  </p:cNvCxnSpPr>
                                  <p:nvPr/>
                                </p:nvCxnSpPr>
                                <p:spPr>
                                  <a:xfrm flipH="1">
                                    <a:off x="4225925" y="2397125"/>
                                    <a:ext cx="298450" cy="12414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99ADFA9-60F4-4D18-BF09-B0619AE3F804}"/>
                                      </a:ext>
                                    </a:extLst>
                                  </p:cNvPr>
                                  <p:cNvCxnSpPr>
                                    <a:cxnSpLocks/>
                                  </p:cNvCxnSpPr>
                                  <p:nvPr/>
                                </p:nvCxnSpPr>
                                <p:spPr>
                                  <a:xfrm flipH="1" flipV="1">
                                    <a:off x="4225925" y="3625197"/>
                                    <a:ext cx="1231900" cy="608666"/>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197AAEFB-95C4-433A-86A9-35B1E8257CEB}"/>
                                      </a:ext>
                                    </a:extLst>
                                  </p:cNvPr>
                                  <p:cNvCxnSpPr>
                                    <a:cxnSpLocks/>
                                  </p:cNvCxnSpPr>
                                  <p:nvPr/>
                                </p:nvCxnSpPr>
                                <p:spPr>
                                  <a:xfrm flipH="1" flipV="1">
                                    <a:off x="4233863" y="3631406"/>
                                    <a:ext cx="296862" cy="1356519"/>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0FEB52F7-48DE-469C-A9A7-79130C5A8ED1}"/>
                                      </a:ext>
                                    </a:extLst>
                                  </p:cNvPr>
                                  <p:cNvCxnSpPr>
                                    <a:cxnSpLocks/>
                                  </p:cNvCxnSpPr>
                                  <p:nvPr/>
                                </p:nvCxnSpPr>
                                <p:spPr>
                                  <a:xfrm flipV="1">
                                    <a:off x="4530725" y="4210050"/>
                                    <a:ext cx="936625" cy="7715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451BB097-5514-44B3-966B-9B3FCFC18877}"/>
                                      </a:ext>
                                    </a:extLst>
                                  </p:cNvPr>
                                  <p:cNvCxnSpPr>
                                    <a:cxnSpLocks/>
                                  </p:cNvCxnSpPr>
                                  <p:nvPr/>
                                </p:nvCxnSpPr>
                                <p:spPr>
                                  <a:xfrm flipV="1">
                                    <a:off x="3752849" y="3616325"/>
                                    <a:ext cx="479426" cy="109215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06BDE74F-8D5C-4739-B864-FFE02573C6C0}"/>
                                      </a:ext>
                                    </a:extLst>
                                  </p:cNvPr>
                                  <p:cNvCxnSpPr>
                                    <a:cxnSpLocks/>
                                  </p:cNvCxnSpPr>
                                  <p:nvPr/>
                                </p:nvCxnSpPr>
                                <p:spPr>
                                  <a:xfrm>
                                    <a:off x="3759200" y="4702175"/>
                                    <a:ext cx="790575" cy="2794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D946F9FD-00A9-492A-8B9A-9A66B15F35C7}"/>
                                      </a:ext>
                                    </a:extLst>
                                  </p:cNvPr>
                                  <p:cNvCxnSpPr>
                                    <a:cxnSpLocks/>
                                  </p:cNvCxnSpPr>
                                  <p:nvPr/>
                                </p:nvCxnSpPr>
                                <p:spPr>
                                  <a:xfrm flipH="1">
                                    <a:off x="3692525" y="3192557"/>
                                    <a:ext cx="54325" cy="101749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181DC996-C9E7-40D4-8D43-83EABEF0FA09}"/>
                                      </a:ext>
                                    </a:extLst>
                                  </p:cNvPr>
                                  <p:cNvCxnSpPr>
                                    <a:cxnSpLocks/>
                                  </p:cNvCxnSpPr>
                                  <p:nvPr/>
                                </p:nvCxnSpPr>
                                <p:spPr>
                                  <a:xfrm>
                                    <a:off x="3691709" y="4196300"/>
                                    <a:ext cx="57966" cy="512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4477C69E-DC21-4B6F-85B5-CA155199963B}"/>
                                      </a:ext>
                                    </a:extLst>
                                  </p:cNvPr>
                                  <p:cNvCxnSpPr>
                                    <a:cxnSpLocks/>
                                  </p:cNvCxnSpPr>
                                  <p:nvPr/>
                                </p:nvCxnSpPr>
                                <p:spPr>
                                  <a:xfrm flipH="1">
                                    <a:off x="3759200" y="3151932"/>
                                    <a:ext cx="1938" cy="1537543"/>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565F2682-B8CA-4F8E-9A79-05B94159B443}"/>
                                      </a:ext>
                                    </a:extLst>
                                  </p:cNvPr>
                                  <p:cNvCxnSpPr>
                                    <a:cxnSpLocks/>
                                  </p:cNvCxnSpPr>
                                  <p:nvPr/>
                                </p:nvCxnSpPr>
                                <p:spPr>
                                  <a:xfrm flipH="1" flipV="1">
                                    <a:off x="4540250" y="4984750"/>
                                    <a:ext cx="1187450" cy="6572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95D1DEFC-5E81-4475-B8DF-42667EBEEC71}"/>
                                      </a:ext>
                                    </a:extLst>
                                  </p:cNvPr>
                                  <p:cNvCxnSpPr>
                                    <a:cxnSpLocks/>
                                  </p:cNvCxnSpPr>
                                  <p:nvPr/>
                                </p:nvCxnSpPr>
                                <p:spPr>
                                  <a:xfrm flipH="1" flipV="1">
                                    <a:off x="4521200" y="4972050"/>
                                    <a:ext cx="146050" cy="100012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6DF15D9B-31FF-424B-BCF6-A29AB9CED085}"/>
                                      </a:ext>
                                    </a:extLst>
                                  </p:cNvPr>
                                  <p:cNvCxnSpPr>
                                    <a:cxnSpLocks/>
                                  </p:cNvCxnSpPr>
                                  <p:nvPr/>
                                </p:nvCxnSpPr>
                                <p:spPr>
                                  <a:xfrm flipH="1" flipV="1">
                                    <a:off x="3756675" y="4689475"/>
                                    <a:ext cx="415275" cy="82867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ACAC5188-44B5-4228-82AE-EFF7BA002A55}"/>
                                      </a:ext>
                                    </a:extLst>
                                  </p:cNvPr>
                                  <p:cNvCxnSpPr>
                                    <a:cxnSpLocks/>
                                  </p:cNvCxnSpPr>
                                  <p:nvPr/>
                                </p:nvCxnSpPr>
                                <p:spPr>
                                  <a:xfrm flipH="1" flipV="1">
                                    <a:off x="4156726" y="5499716"/>
                                    <a:ext cx="504174" cy="450234"/>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645AFEE-D65A-44EF-A933-A781425EA9DE}"/>
                                      </a:ext>
                                    </a:extLst>
                                  </p:cNvPr>
                                  <p:cNvCxnSpPr>
                                    <a:cxnSpLocks/>
                                  </p:cNvCxnSpPr>
                                  <p:nvPr/>
                                </p:nvCxnSpPr>
                                <p:spPr>
                                  <a:xfrm flipH="1" flipV="1">
                                    <a:off x="3749675" y="4690045"/>
                                    <a:ext cx="930275" cy="127260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127" name="Straight Connector 126">
                                  <a:extLst>
                                    <a:ext uri="{FF2B5EF4-FFF2-40B4-BE49-F238E27FC236}">
                                      <a16:creationId xmlns:a16="http://schemas.microsoft.com/office/drawing/2014/main" id="{55821368-A29F-4F9A-912B-131E81948080}"/>
                                    </a:ext>
                                  </a:extLst>
                                </p:cNvPr>
                                <p:cNvCxnSpPr>
                                  <a:cxnSpLocks/>
                                </p:cNvCxnSpPr>
                                <p:nvPr/>
                              </p:nvCxnSpPr>
                              <p:spPr>
                                <a:xfrm flipH="1" flipV="1">
                                  <a:off x="4650121" y="5939098"/>
                                  <a:ext cx="594979" cy="407727"/>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EF87B6D5-3BB5-486A-AD7E-7B0474CA03A0}"/>
                                    </a:ext>
                                  </a:extLst>
                                </p:cNvPr>
                                <p:cNvCxnSpPr>
                                  <a:cxnSpLocks/>
                                </p:cNvCxnSpPr>
                                <p:nvPr/>
                              </p:nvCxnSpPr>
                              <p:spPr>
                                <a:xfrm flipH="1" flipV="1">
                                  <a:off x="4673600" y="5959475"/>
                                  <a:ext cx="1444625" cy="508000"/>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F3E9C754-C8EA-403A-B8D9-51C0EEEA387B}"/>
                                    </a:ext>
                                  </a:extLst>
                                </p:cNvPr>
                                <p:cNvCxnSpPr>
                                  <a:cxnSpLocks/>
                                </p:cNvCxnSpPr>
                                <p:nvPr/>
                              </p:nvCxnSpPr>
                              <p:spPr>
                                <a:xfrm flipH="1" flipV="1">
                                  <a:off x="5228589" y="6336290"/>
                                  <a:ext cx="889636" cy="12483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grpSp>
                  </p:grpSp>
                </p:grpSp>
              </p:grpSp>
            </p:grpSp>
          </p:grpSp>
        </p:grpSp>
        <p:cxnSp>
          <p:nvCxnSpPr>
            <p:cNvPr id="11" name="Straight Connector 10">
              <a:extLst>
                <a:ext uri="{FF2B5EF4-FFF2-40B4-BE49-F238E27FC236}">
                  <a16:creationId xmlns:a16="http://schemas.microsoft.com/office/drawing/2014/main" id="{926F0149-9103-4DF5-90CD-9BB32705A657}"/>
                </a:ext>
              </a:extLst>
            </p:cNvPr>
            <p:cNvCxnSpPr>
              <a:cxnSpLocks/>
            </p:cNvCxnSpPr>
            <p:nvPr/>
          </p:nvCxnSpPr>
          <p:spPr>
            <a:xfrm flipH="1">
              <a:off x="7888749" y="4744813"/>
              <a:ext cx="365449" cy="265665"/>
            </a:xfrm>
            <a:prstGeom prst="line">
              <a:avLst/>
            </a:prstGeom>
            <a:ln w="28575">
              <a:solidFill>
                <a:schemeClr val="bg2">
                  <a:lumMod val="9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343DAC94-AFAA-41C2-A766-625091487FEB}"/>
                </a:ext>
              </a:extLst>
            </p:cNvPr>
            <p:cNvSpPr/>
            <p:nvPr/>
          </p:nvSpPr>
          <p:spPr bwMode="auto">
            <a:xfrm>
              <a:off x="7618302" y="4071454"/>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3" name="Oval 12">
              <a:extLst>
                <a:ext uri="{FF2B5EF4-FFF2-40B4-BE49-F238E27FC236}">
                  <a16:creationId xmlns:a16="http://schemas.microsoft.com/office/drawing/2014/main" id="{1E99E59B-6AC2-4483-AA32-98AFAC31F8D0}"/>
                </a:ext>
              </a:extLst>
            </p:cNvPr>
            <p:cNvSpPr/>
            <p:nvPr/>
          </p:nvSpPr>
          <p:spPr bwMode="auto">
            <a:xfrm>
              <a:off x="8219016" y="4720677"/>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F65FD4B9-C1B1-41D6-9185-06A1420F6346}"/>
                </a:ext>
              </a:extLst>
            </p:cNvPr>
            <p:cNvSpPr/>
            <p:nvPr/>
          </p:nvSpPr>
          <p:spPr bwMode="auto">
            <a:xfrm>
              <a:off x="6949726" y="4260717"/>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2DED7EA8-C344-4DEA-9634-C2395AB979B0}"/>
                </a:ext>
              </a:extLst>
            </p:cNvPr>
            <p:cNvSpPr/>
            <p:nvPr/>
          </p:nvSpPr>
          <p:spPr bwMode="auto">
            <a:xfrm>
              <a:off x="7246312" y="3360903"/>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6" name="Oval 15">
              <a:extLst>
                <a:ext uri="{FF2B5EF4-FFF2-40B4-BE49-F238E27FC236}">
                  <a16:creationId xmlns:a16="http://schemas.microsoft.com/office/drawing/2014/main" id="{8F6BB65D-14D8-475C-B90C-890A52965A30}"/>
                </a:ext>
              </a:extLst>
            </p:cNvPr>
            <p:cNvSpPr/>
            <p:nvPr/>
          </p:nvSpPr>
          <p:spPr bwMode="auto">
            <a:xfrm>
              <a:off x="8183828" y="33156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Oval 16">
              <a:extLst>
                <a:ext uri="{FF2B5EF4-FFF2-40B4-BE49-F238E27FC236}">
                  <a16:creationId xmlns:a16="http://schemas.microsoft.com/office/drawing/2014/main" id="{C7076ED4-0BF1-44EB-BB77-738D271DB793}"/>
                </a:ext>
              </a:extLst>
            </p:cNvPr>
            <p:cNvSpPr/>
            <p:nvPr/>
          </p:nvSpPr>
          <p:spPr bwMode="auto">
            <a:xfrm>
              <a:off x="8822243" y="3913861"/>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8" name="Oval 17">
              <a:extLst>
                <a:ext uri="{FF2B5EF4-FFF2-40B4-BE49-F238E27FC236}">
                  <a16:creationId xmlns:a16="http://schemas.microsoft.com/office/drawing/2014/main" id="{7E31C5A3-24EA-44FE-BCB7-9934F5D4F8BB}"/>
                </a:ext>
              </a:extLst>
            </p:cNvPr>
            <p:cNvSpPr/>
            <p:nvPr/>
          </p:nvSpPr>
          <p:spPr bwMode="auto">
            <a:xfrm>
              <a:off x="8631221" y="4376335"/>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Oval 18">
              <a:extLst>
                <a:ext uri="{FF2B5EF4-FFF2-40B4-BE49-F238E27FC236}">
                  <a16:creationId xmlns:a16="http://schemas.microsoft.com/office/drawing/2014/main" id="{875BB3A7-3839-4D37-AC24-1BF944FED641}"/>
                </a:ext>
              </a:extLst>
            </p:cNvPr>
            <p:cNvSpPr/>
            <p:nvPr/>
          </p:nvSpPr>
          <p:spPr bwMode="auto">
            <a:xfrm>
              <a:off x="8799622" y="4326066"/>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7B57BE49-0C15-4A5B-B7A6-F111A15A49F3}"/>
                </a:ext>
              </a:extLst>
            </p:cNvPr>
            <p:cNvSpPr/>
            <p:nvPr/>
          </p:nvSpPr>
          <p:spPr bwMode="auto">
            <a:xfrm>
              <a:off x="7869647" y="4961968"/>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DD6C5D5D-672D-47A8-9A64-BA0E61DD969F}"/>
                </a:ext>
              </a:extLst>
            </p:cNvPr>
            <p:cNvSpPr/>
            <p:nvPr/>
          </p:nvSpPr>
          <p:spPr bwMode="auto">
            <a:xfrm>
              <a:off x="7299095" y="4755866"/>
              <a:ext cx="61831" cy="6183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BEC0BEB9-11F2-4468-8130-31F20028AA38}"/>
                </a:ext>
              </a:extLst>
            </p:cNvPr>
            <p:cNvSpPr/>
            <p:nvPr/>
          </p:nvSpPr>
          <p:spPr bwMode="auto">
            <a:xfrm>
              <a:off x="7110712" y="4586459"/>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3" name="Oval 22">
              <a:extLst>
                <a:ext uri="{FF2B5EF4-FFF2-40B4-BE49-F238E27FC236}">
                  <a16:creationId xmlns:a16="http://schemas.microsoft.com/office/drawing/2014/main" id="{0B20DE2B-53FD-404F-9898-FF1213B7F99B}"/>
                </a:ext>
              </a:extLst>
            </p:cNvPr>
            <p:cNvSpPr/>
            <p:nvPr/>
          </p:nvSpPr>
          <p:spPr bwMode="auto">
            <a:xfrm>
              <a:off x="7535484" y="4918234"/>
              <a:ext cx="44991" cy="4122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4" name="Oval 23">
              <a:extLst>
                <a:ext uri="{FF2B5EF4-FFF2-40B4-BE49-F238E27FC236}">
                  <a16:creationId xmlns:a16="http://schemas.microsoft.com/office/drawing/2014/main" id="{9BF9AFB6-C609-4696-8C39-DA1C6EC84FA0}"/>
                </a:ext>
              </a:extLst>
            </p:cNvPr>
            <p:cNvSpPr/>
            <p:nvPr/>
          </p:nvSpPr>
          <p:spPr bwMode="auto">
            <a:xfrm>
              <a:off x="8053254" y="49333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D4A5966C-C767-4058-AC5A-B99FBAAD56CF}"/>
                </a:ext>
              </a:extLst>
            </p:cNvPr>
            <p:cNvSpPr/>
            <p:nvPr/>
          </p:nvSpPr>
          <p:spPr bwMode="auto">
            <a:xfrm>
              <a:off x="8814828" y="3736915"/>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6" name="Oval 25">
              <a:extLst>
                <a:ext uri="{FF2B5EF4-FFF2-40B4-BE49-F238E27FC236}">
                  <a16:creationId xmlns:a16="http://schemas.microsoft.com/office/drawing/2014/main" id="{AF4C8C83-BD25-466A-A37B-14CA35713A40}"/>
                </a:ext>
              </a:extLst>
            </p:cNvPr>
            <p:cNvSpPr/>
            <p:nvPr/>
          </p:nvSpPr>
          <p:spPr bwMode="auto">
            <a:xfrm>
              <a:off x="6927230" y="4071203"/>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7" name="Oval 26">
              <a:extLst>
                <a:ext uri="{FF2B5EF4-FFF2-40B4-BE49-F238E27FC236}">
                  <a16:creationId xmlns:a16="http://schemas.microsoft.com/office/drawing/2014/main" id="{3D8AC724-E8AB-4B2E-BD68-BC76F71DDD31}"/>
                </a:ext>
              </a:extLst>
            </p:cNvPr>
            <p:cNvSpPr/>
            <p:nvPr/>
          </p:nvSpPr>
          <p:spPr bwMode="auto">
            <a:xfrm>
              <a:off x="7299095" y="3179935"/>
              <a:ext cx="61831" cy="6183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8" name="Oval 27">
              <a:extLst>
                <a:ext uri="{FF2B5EF4-FFF2-40B4-BE49-F238E27FC236}">
                  <a16:creationId xmlns:a16="http://schemas.microsoft.com/office/drawing/2014/main" id="{823BFCDF-3208-4495-99C6-EAE2C0B7150A}"/>
                </a:ext>
              </a:extLst>
            </p:cNvPr>
            <p:cNvSpPr/>
            <p:nvPr/>
          </p:nvSpPr>
          <p:spPr bwMode="auto">
            <a:xfrm>
              <a:off x="7703759" y="3074370"/>
              <a:ext cx="61831" cy="61831"/>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6777DC88-4908-49F7-94D0-F6BF98B68B2E}"/>
                </a:ext>
              </a:extLst>
            </p:cNvPr>
            <p:cNvSpPr/>
            <p:nvPr/>
          </p:nvSpPr>
          <p:spPr bwMode="auto">
            <a:xfrm>
              <a:off x="8457919" y="3239252"/>
              <a:ext cx="44991" cy="41221"/>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676E629C-CB45-487E-B85D-88E147ABBC10}"/>
                </a:ext>
              </a:extLst>
            </p:cNvPr>
            <p:cNvSpPr/>
            <p:nvPr/>
          </p:nvSpPr>
          <p:spPr bwMode="auto">
            <a:xfrm>
              <a:off x="7879826" y="3048230"/>
              <a:ext cx="44991" cy="41221"/>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CA92E87A-DC40-48CF-AAE3-F0128EFC7F31}"/>
                </a:ext>
              </a:extLst>
            </p:cNvPr>
            <p:cNvGrpSpPr/>
            <p:nvPr/>
          </p:nvGrpSpPr>
          <p:grpSpPr>
            <a:xfrm>
              <a:off x="7593294" y="3456460"/>
              <a:ext cx="111031" cy="111031"/>
              <a:chOff x="5317808" y="2595361"/>
              <a:chExt cx="280511" cy="280511"/>
            </a:xfrm>
          </p:grpSpPr>
          <p:sp>
            <p:nvSpPr>
              <p:cNvPr id="67" name="Oval 66">
                <a:extLst>
                  <a:ext uri="{FF2B5EF4-FFF2-40B4-BE49-F238E27FC236}">
                    <a16:creationId xmlns:a16="http://schemas.microsoft.com/office/drawing/2014/main" id="{9B2B967E-AA90-4DB9-8475-A79F19363034}"/>
                  </a:ext>
                </a:extLst>
              </p:cNvPr>
              <p:cNvSpPr/>
              <p:nvPr/>
            </p:nvSpPr>
            <p:spPr bwMode="auto">
              <a:xfrm>
                <a:off x="5379958" y="2657511"/>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F8287834-7410-4F44-83AE-A25DA7C6E986}"/>
                  </a:ext>
                </a:extLst>
              </p:cNvPr>
              <p:cNvSpPr/>
              <p:nvPr/>
            </p:nvSpPr>
            <p:spPr bwMode="auto">
              <a:xfrm>
                <a:off x="5317808" y="2595361"/>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2" name="Group 31">
              <a:extLst>
                <a:ext uri="{FF2B5EF4-FFF2-40B4-BE49-F238E27FC236}">
                  <a16:creationId xmlns:a16="http://schemas.microsoft.com/office/drawing/2014/main" id="{2A82C8C8-A4EB-46A5-8B59-3F71C9E8519D}"/>
                </a:ext>
              </a:extLst>
            </p:cNvPr>
            <p:cNvGrpSpPr/>
            <p:nvPr/>
          </p:nvGrpSpPr>
          <p:grpSpPr>
            <a:xfrm>
              <a:off x="8506083" y="3785717"/>
              <a:ext cx="111031" cy="111031"/>
              <a:chOff x="7623889" y="3427199"/>
              <a:chExt cx="280511" cy="280511"/>
            </a:xfrm>
          </p:grpSpPr>
          <p:sp>
            <p:nvSpPr>
              <p:cNvPr id="65" name="Oval 64">
                <a:extLst>
                  <a:ext uri="{FF2B5EF4-FFF2-40B4-BE49-F238E27FC236}">
                    <a16:creationId xmlns:a16="http://schemas.microsoft.com/office/drawing/2014/main" id="{BA0B369E-FBC5-4EFC-BEEC-29487284353F}"/>
                  </a:ext>
                </a:extLst>
              </p:cNvPr>
              <p:cNvSpPr/>
              <p:nvPr/>
            </p:nvSpPr>
            <p:spPr bwMode="auto">
              <a:xfrm>
                <a:off x="7686039" y="3489349"/>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6" name="Oval 65">
                <a:extLst>
                  <a:ext uri="{FF2B5EF4-FFF2-40B4-BE49-F238E27FC236}">
                    <a16:creationId xmlns:a16="http://schemas.microsoft.com/office/drawing/2014/main" id="{F47B17F8-46A0-463D-9E28-7E80058ED1AF}"/>
                  </a:ext>
                </a:extLst>
              </p:cNvPr>
              <p:cNvSpPr/>
              <p:nvPr/>
            </p:nvSpPr>
            <p:spPr bwMode="auto">
              <a:xfrm>
                <a:off x="7623889" y="3427199"/>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3" name="Group 32">
              <a:extLst>
                <a:ext uri="{FF2B5EF4-FFF2-40B4-BE49-F238E27FC236}">
                  <a16:creationId xmlns:a16="http://schemas.microsoft.com/office/drawing/2014/main" id="{38D33166-C35F-46E7-84E0-E8776FF5F34D}"/>
                </a:ext>
              </a:extLst>
            </p:cNvPr>
            <p:cNvGrpSpPr/>
            <p:nvPr/>
          </p:nvGrpSpPr>
          <p:grpSpPr>
            <a:xfrm>
              <a:off x="8003349" y="3710258"/>
              <a:ext cx="157819" cy="157818"/>
              <a:chOff x="6328316" y="3244804"/>
              <a:chExt cx="398716" cy="398714"/>
            </a:xfrm>
          </p:grpSpPr>
          <p:sp>
            <p:nvSpPr>
              <p:cNvPr id="62" name="Oval 61">
                <a:extLst>
                  <a:ext uri="{FF2B5EF4-FFF2-40B4-BE49-F238E27FC236}">
                    <a16:creationId xmlns:a16="http://schemas.microsoft.com/office/drawing/2014/main" id="{07C2D389-000F-4BFB-B7E5-F732F1337835}"/>
                  </a:ext>
                </a:extLst>
              </p:cNvPr>
              <p:cNvSpPr/>
              <p:nvPr/>
            </p:nvSpPr>
            <p:spPr bwMode="auto">
              <a:xfrm>
                <a:off x="6449569" y="3366056"/>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3" name="Oval 62">
                <a:extLst>
                  <a:ext uri="{FF2B5EF4-FFF2-40B4-BE49-F238E27FC236}">
                    <a16:creationId xmlns:a16="http://schemas.microsoft.com/office/drawing/2014/main" id="{030E41D4-1FC2-4D4F-B501-34F8C888A2B8}"/>
                  </a:ext>
                </a:extLst>
              </p:cNvPr>
              <p:cNvSpPr/>
              <p:nvPr/>
            </p:nvSpPr>
            <p:spPr bwMode="auto">
              <a:xfrm>
                <a:off x="6387419" y="3303906"/>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4" name="Oval 63">
                <a:extLst>
                  <a:ext uri="{FF2B5EF4-FFF2-40B4-BE49-F238E27FC236}">
                    <a16:creationId xmlns:a16="http://schemas.microsoft.com/office/drawing/2014/main" id="{FAA0AA43-D8F5-44F0-B7F2-AA2168B82ABA}"/>
                  </a:ext>
                </a:extLst>
              </p:cNvPr>
              <p:cNvSpPr/>
              <p:nvPr/>
            </p:nvSpPr>
            <p:spPr bwMode="auto">
              <a:xfrm>
                <a:off x="6328316" y="3244804"/>
                <a:ext cx="398716" cy="398714"/>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CB0A2387-DAB2-415A-AE07-714E3F27823E}"/>
                </a:ext>
              </a:extLst>
            </p:cNvPr>
            <p:cNvGrpSpPr/>
            <p:nvPr/>
          </p:nvGrpSpPr>
          <p:grpSpPr>
            <a:xfrm>
              <a:off x="7202062" y="4321835"/>
              <a:ext cx="157819" cy="157818"/>
              <a:chOff x="6328316" y="3244804"/>
              <a:chExt cx="398716" cy="398714"/>
            </a:xfrm>
          </p:grpSpPr>
          <p:sp>
            <p:nvSpPr>
              <p:cNvPr id="59" name="Oval 58">
                <a:extLst>
                  <a:ext uri="{FF2B5EF4-FFF2-40B4-BE49-F238E27FC236}">
                    <a16:creationId xmlns:a16="http://schemas.microsoft.com/office/drawing/2014/main" id="{17A3BB15-E4B1-467F-9D9C-5A96FA9F8CC8}"/>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0" name="Oval 59">
                <a:extLst>
                  <a:ext uri="{FF2B5EF4-FFF2-40B4-BE49-F238E27FC236}">
                    <a16:creationId xmlns:a16="http://schemas.microsoft.com/office/drawing/2014/main" id="{730C8869-82E0-449E-9C8E-79735DF365C7}"/>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61" name="Oval 60">
                <a:extLst>
                  <a:ext uri="{FF2B5EF4-FFF2-40B4-BE49-F238E27FC236}">
                    <a16:creationId xmlns:a16="http://schemas.microsoft.com/office/drawing/2014/main" id="{938BABE0-0620-4A24-978B-33D9BAEF58B2}"/>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05166D4-4F61-4F2A-83AB-D1B848782AC7}"/>
                </a:ext>
              </a:extLst>
            </p:cNvPr>
            <p:cNvGrpSpPr/>
            <p:nvPr/>
          </p:nvGrpSpPr>
          <p:grpSpPr>
            <a:xfrm>
              <a:off x="7703759" y="4607070"/>
              <a:ext cx="111031" cy="111031"/>
              <a:chOff x="5317808" y="2595361"/>
              <a:chExt cx="280511" cy="280511"/>
            </a:xfrm>
          </p:grpSpPr>
          <p:sp>
            <p:nvSpPr>
              <p:cNvPr id="57" name="Oval 56">
                <a:extLst>
                  <a:ext uri="{FF2B5EF4-FFF2-40B4-BE49-F238E27FC236}">
                    <a16:creationId xmlns:a16="http://schemas.microsoft.com/office/drawing/2014/main" id="{0283F3C8-407D-4614-9A07-0E750C30BCA1}"/>
                  </a:ext>
                </a:extLst>
              </p:cNvPr>
              <p:cNvSpPr/>
              <p:nvPr/>
            </p:nvSpPr>
            <p:spPr bwMode="auto">
              <a:xfrm>
                <a:off x="5379958" y="2657511"/>
                <a:ext cx="156210" cy="156210"/>
              </a:xfrm>
              <a:prstGeom prst="ellipse">
                <a:avLst/>
              </a:prstGeom>
              <a:solidFill>
                <a:schemeClr val="accent2"/>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8" name="Oval 57">
                <a:extLst>
                  <a:ext uri="{FF2B5EF4-FFF2-40B4-BE49-F238E27FC236}">
                    <a16:creationId xmlns:a16="http://schemas.microsoft.com/office/drawing/2014/main" id="{B914DF0F-894C-4DFC-8D77-A3134D2F9E9D}"/>
                  </a:ext>
                </a:extLst>
              </p:cNvPr>
              <p:cNvSpPr/>
              <p:nvPr/>
            </p:nvSpPr>
            <p:spPr bwMode="auto">
              <a:xfrm>
                <a:off x="5317808" y="2595361"/>
                <a:ext cx="280511" cy="280511"/>
              </a:xfrm>
              <a:prstGeom prst="ellipse">
                <a:avLst/>
              </a:prstGeom>
              <a:noFill/>
              <a:ln w="952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DB4C0DBE-9509-428D-A610-AAB6DDEC4BE4}"/>
                </a:ext>
              </a:extLst>
            </p:cNvPr>
            <p:cNvGrpSpPr/>
            <p:nvPr/>
          </p:nvGrpSpPr>
          <p:grpSpPr>
            <a:xfrm>
              <a:off x="8399983" y="4738787"/>
              <a:ext cx="157819" cy="157818"/>
              <a:chOff x="6328316" y="3244804"/>
              <a:chExt cx="398716" cy="398714"/>
            </a:xfrm>
          </p:grpSpPr>
          <p:sp>
            <p:nvSpPr>
              <p:cNvPr id="54" name="Oval 53">
                <a:extLst>
                  <a:ext uri="{FF2B5EF4-FFF2-40B4-BE49-F238E27FC236}">
                    <a16:creationId xmlns:a16="http://schemas.microsoft.com/office/drawing/2014/main" id="{EA777E15-3B0B-49A0-B60F-5F77EA2D1A89}"/>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5" name="Oval 54">
                <a:extLst>
                  <a:ext uri="{FF2B5EF4-FFF2-40B4-BE49-F238E27FC236}">
                    <a16:creationId xmlns:a16="http://schemas.microsoft.com/office/drawing/2014/main" id="{403BF4F6-89EF-4EE7-B1D0-CB04F69C42E0}"/>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0D6D4DB1-F939-4FD5-B808-C786C138700B}"/>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A41B0AB4-F979-4449-9818-F038F88D68F7}"/>
                </a:ext>
              </a:extLst>
            </p:cNvPr>
            <p:cNvGrpSpPr/>
            <p:nvPr/>
          </p:nvGrpSpPr>
          <p:grpSpPr>
            <a:xfrm>
              <a:off x="8606621" y="3390571"/>
              <a:ext cx="111031" cy="111031"/>
              <a:chOff x="7623889" y="3427199"/>
              <a:chExt cx="280511" cy="280511"/>
            </a:xfrm>
          </p:grpSpPr>
          <p:sp>
            <p:nvSpPr>
              <p:cNvPr id="52" name="Oval 51">
                <a:extLst>
                  <a:ext uri="{FF2B5EF4-FFF2-40B4-BE49-F238E27FC236}">
                    <a16:creationId xmlns:a16="http://schemas.microsoft.com/office/drawing/2014/main" id="{626039F0-0233-4AF3-AFDE-B80927CC3D94}"/>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45A2414-330D-48A8-86C8-1A6F5D21C14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D0E1B07E-65E8-40E9-B434-EC0264F67462}"/>
                </a:ext>
              </a:extLst>
            </p:cNvPr>
            <p:cNvGrpSpPr/>
            <p:nvPr/>
          </p:nvGrpSpPr>
          <p:grpSpPr>
            <a:xfrm>
              <a:off x="8161606" y="3029657"/>
              <a:ext cx="157819" cy="157818"/>
              <a:chOff x="6328316" y="3244804"/>
              <a:chExt cx="398716" cy="398714"/>
            </a:xfrm>
          </p:grpSpPr>
          <p:sp>
            <p:nvSpPr>
              <p:cNvPr id="49" name="Oval 48">
                <a:extLst>
                  <a:ext uri="{FF2B5EF4-FFF2-40B4-BE49-F238E27FC236}">
                    <a16:creationId xmlns:a16="http://schemas.microsoft.com/office/drawing/2014/main" id="{3A2804EE-4E84-4EDD-A479-30B89DFF8403}"/>
                  </a:ext>
                </a:extLst>
              </p:cNvPr>
              <p:cNvSpPr/>
              <p:nvPr/>
            </p:nvSpPr>
            <p:spPr bwMode="auto">
              <a:xfrm>
                <a:off x="6449569" y="3366056"/>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87C8F5C5-08AD-495E-93BC-93AC385710CF}"/>
                  </a:ext>
                </a:extLst>
              </p:cNvPr>
              <p:cNvSpPr/>
              <p:nvPr/>
            </p:nvSpPr>
            <p:spPr bwMode="auto">
              <a:xfrm>
                <a:off x="6387419" y="3303906"/>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51" name="Oval 50">
                <a:extLst>
                  <a:ext uri="{FF2B5EF4-FFF2-40B4-BE49-F238E27FC236}">
                    <a16:creationId xmlns:a16="http://schemas.microsoft.com/office/drawing/2014/main" id="{20D90231-845B-4D06-BC10-D0AF90E18163}"/>
                  </a:ext>
                </a:extLst>
              </p:cNvPr>
              <p:cNvSpPr/>
              <p:nvPr/>
            </p:nvSpPr>
            <p:spPr bwMode="auto">
              <a:xfrm>
                <a:off x="6328316" y="3244804"/>
                <a:ext cx="398716" cy="398714"/>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C0B46CB9-0A81-4F94-AAE5-4F5E1FDCF405}"/>
                </a:ext>
              </a:extLst>
            </p:cNvPr>
            <p:cNvGrpSpPr/>
            <p:nvPr/>
          </p:nvGrpSpPr>
          <p:grpSpPr>
            <a:xfrm>
              <a:off x="6923554" y="3633396"/>
              <a:ext cx="111031" cy="111031"/>
              <a:chOff x="5317808" y="2595361"/>
              <a:chExt cx="280511" cy="280511"/>
            </a:xfrm>
          </p:grpSpPr>
          <p:sp>
            <p:nvSpPr>
              <p:cNvPr id="47" name="Oval 46">
                <a:extLst>
                  <a:ext uri="{FF2B5EF4-FFF2-40B4-BE49-F238E27FC236}">
                    <a16:creationId xmlns:a16="http://schemas.microsoft.com/office/drawing/2014/main" id="{FB77FEF5-E643-490E-9629-CFDF5CF864B1}"/>
                  </a:ext>
                </a:extLst>
              </p:cNvPr>
              <p:cNvSpPr/>
              <p:nvPr/>
            </p:nvSpPr>
            <p:spPr bwMode="auto">
              <a:xfrm>
                <a:off x="5379958" y="2657511"/>
                <a:ext cx="156210" cy="156210"/>
              </a:xfrm>
              <a:prstGeom prst="ellipse">
                <a:avLst/>
              </a:prstGeom>
              <a:solidFill>
                <a:schemeClr val="accent3"/>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8" name="Oval 47">
                <a:extLst>
                  <a:ext uri="{FF2B5EF4-FFF2-40B4-BE49-F238E27FC236}">
                    <a16:creationId xmlns:a16="http://schemas.microsoft.com/office/drawing/2014/main" id="{273539B3-D491-44E2-A7C9-49EE3AAAA795}"/>
                  </a:ext>
                </a:extLst>
              </p:cNvPr>
              <p:cNvSpPr/>
              <p:nvPr/>
            </p:nvSpPr>
            <p:spPr bwMode="auto">
              <a:xfrm>
                <a:off x="5317808" y="2595361"/>
                <a:ext cx="280511" cy="280511"/>
              </a:xfrm>
              <a:prstGeom prst="ellipse">
                <a:avLst/>
              </a:prstGeom>
              <a:noFill/>
              <a:ln w="952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0" name="Group 39">
              <a:extLst>
                <a:ext uri="{FF2B5EF4-FFF2-40B4-BE49-F238E27FC236}">
                  <a16:creationId xmlns:a16="http://schemas.microsoft.com/office/drawing/2014/main" id="{A5886297-9514-454F-905B-1D1AD8A221BD}"/>
                </a:ext>
              </a:extLst>
            </p:cNvPr>
            <p:cNvGrpSpPr/>
            <p:nvPr/>
          </p:nvGrpSpPr>
          <p:grpSpPr>
            <a:xfrm>
              <a:off x="8162522" y="4242182"/>
              <a:ext cx="111031" cy="111031"/>
              <a:chOff x="7623889" y="3427199"/>
              <a:chExt cx="280511" cy="280511"/>
            </a:xfrm>
          </p:grpSpPr>
          <p:sp>
            <p:nvSpPr>
              <p:cNvPr id="45" name="Oval 44">
                <a:extLst>
                  <a:ext uri="{FF2B5EF4-FFF2-40B4-BE49-F238E27FC236}">
                    <a16:creationId xmlns:a16="http://schemas.microsoft.com/office/drawing/2014/main" id="{4879735E-D552-49AC-A089-12A6CBAE14F5}"/>
                  </a:ext>
                </a:extLst>
              </p:cNvPr>
              <p:cNvSpPr/>
              <p:nvPr/>
            </p:nvSpPr>
            <p:spPr bwMode="auto">
              <a:xfrm>
                <a:off x="7686039" y="3489349"/>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6" name="Oval 45">
                <a:extLst>
                  <a:ext uri="{FF2B5EF4-FFF2-40B4-BE49-F238E27FC236}">
                    <a16:creationId xmlns:a16="http://schemas.microsoft.com/office/drawing/2014/main" id="{830976C9-04B2-4B5F-8119-2A789F26BBF8}"/>
                  </a:ext>
                </a:extLst>
              </p:cNvPr>
              <p:cNvSpPr/>
              <p:nvPr/>
            </p:nvSpPr>
            <p:spPr bwMode="auto">
              <a:xfrm>
                <a:off x="7623889" y="3427199"/>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41" name="Group 40">
              <a:extLst>
                <a:ext uri="{FF2B5EF4-FFF2-40B4-BE49-F238E27FC236}">
                  <a16:creationId xmlns:a16="http://schemas.microsoft.com/office/drawing/2014/main" id="{F46E5C4D-83D0-4FA9-8480-00089CE43D96}"/>
                </a:ext>
              </a:extLst>
            </p:cNvPr>
            <p:cNvGrpSpPr/>
            <p:nvPr/>
          </p:nvGrpSpPr>
          <p:grpSpPr>
            <a:xfrm>
              <a:off x="7090365" y="3777885"/>
              <a:ext cx="157819" cy="157818"/>
              <a:chOff x="6328316" y="3244804"/>
              <a:chExt cx="398716" cy="398714"/>
            </a:xfrm>
          </p:grpSpPr>
          <p:sp>
            <p:nvSpPr>
              <p:cNvPr id="42" name="Oval 41">
                <a:extLst>
                  <a:ext uri="{FF2B5EF4-FFF2-40B4-BE49-F238E27FC236}">
                    <a16:creationId xmlns:a16="http://schemas.microsoft.com/office/drawing/2014/main" id="{82C876DD-2258-4198-9CC1-D5CCF9863170}"/>
                  </a:ext>
                </a:extLst>
              </p:cNvPr>
              <p:cNvSpPr/>
              <p:nvPr/>
            </p:nvSpPr>
            <p:spPr bwMode="auto">
              <a:xfrm>
                <a:off x="6449569" y="3366056"/>
                <a:ext cx="156210" cy="156210"/>
              </a:xfrm>
              <a:prstGeom prst="ellipse">
                <a:avLst/>
              </a:prstGeom>
              <a:solidFill>
                <a:schemeClr val="accent1"/>
              </a:solidFill>
              <a:ln w="952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3" name="Oval 42">
                <a:extLst>
                  <a:ext uri="{FF2B5EF4-FFF2-40B4-BE49-F238E27FC236}">
                    <a16:creationId xmlns:a16="http://schemas.microsoft.com/office/drawing/2014/main" id="{BB66C053-2691-4946-827C-3A005DD847F2}"/>
                  </a:ext>
                </a:extLst>
              </p:cNvPr>
              <p:cNvSpPr/>
              <p:nvPr/>
            </p:nvSpPr>
            <p:spPr bwMode="auto">
              <a:xfrm>
                <a:off x="6387419" y="3303906"/>
                <a:ext cx="280511" cy="280511"/>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395624DC-FAE5-4B8E-8D3F-A0B2347031B3}"/>
                  </a:ext>
                </a:extLst>
              </p:cNvPr>
              <p:cNvSpPr/>
              <p:nvPr/>
            </p:nvSpPr>
            <p:spPr bwMode="auto">
              <a:xfrm>
                <a:off x="6328316" y="3244804"/>
                <a:ext cx="398716" cy="398714"/>
              </a:xfrm>
              <a:prstGeom prst="ellipse">
                <a:avLst/>
              </a:prstGeom>
              <a:noFill/>
              <a:ln w="95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17009013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Identity and Access Management_Title Slide gray">
    <p:bg>
      <p:bgRef idx="1001">
        <a:schemeClr val="bg2"/>
      </p:bgRef>
    </p:bg>
    <p:spTree>
      <p:nvGrpSpPr>
        <p:cNvPr id="1" name=""/>
        <p:cNvGrpSpPr/>
        <p:nvPr/>
      </p:nvGrpSpPr>
      <p:grpSpPr>
        <a:xfrm>
          <a:off x="0" y="0"/>
          <a:ext cx="0" cy="0"/>
          <a:chOff x="0" y="0"/>
          <a:chExt cx="0" cy="0"/>
        </a:xfrm>
      </p:grpSpPr>
      <p:sp>
        <p:nvSpPr>
          <p:cNvPr id="2" name="Graphic 30">
            <a:extLst>
              <a:ext uri="{FF2B5EF4-FFF2-40B4-BE49-F238E27FC236}">
                <a16:creationId xmlns:a16="http://schemas.microsoft.com/office/drawing/2014/main" id="{0680DC67-96BB-BD8B-627B-DD21AD1F721A}"/>
              </a:ext>
            </a:extLst>
          </p:cNvPr>
          <p:cNvSpPr/>
          <p:nvPr userDrawn="1"/>
        </p:nvSpPr>
        <p:spPr>
          <a:xfrm>
            <a:off x="5369561" y="0"/>
            <a:ext cx="6822439"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2"/>
            <a:srcRect/>
            <a:stretch>
              <a:fillRect l="-35783" t="-5211" r="-47795" b="-16587"/>
            </a:stretch>
          </a:blipFill>
          <a:ln w="5609" cap="flat">
            <a:noFill/>
            <a:prstDash val="solid"/>
            <a:miter/>
          </a:ln>
        </p:spPr>
        <p:txBody>
          <a:bodyPr rtlCol="0" anchor="ctr"/>
          <a:lstStyle/>
          <a:p>
            <a:endParaRPr lang="en-US"/>
          </a:p>
        </p:txBody>
      </p:sp>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3"/>
          <a:stretch>
            <a:fillRect/>
          </a:stretch>
        </p:blipFill>
        <p:spPr>
          <a:xfrm>
            <a:off x="276225" y="295675"/>
            <a:ext cx="2905125" cy="877295"/>
          </a:xfrm>
          <a:prstGeom prst="rect">
            <a:avLst/>
          </a:prstGeom>
        </p:spPr>
      </p:pic>
      <p:grpSp>
        <p:nvGrpSpPr>
          <p:cNvPr id="8" name="Group 7">
            <a:extLst>
              <a:ext uri="{FF2B5EF4-FFF2-40B4-BE49-F238E27FC236}">
                <a16:creationId xmlns:a16="http://schemas.microsoft.com/office/drawing/2014/main" id="{1A278D70-9FBC-4A49-9DE8-F62CCE6563C1}"/>
              </a:ext>
            </a:extLst>
          </p:cNvPr>
          <p:cNvGrpSpPr/>
          <p:nvPr userDrawn="1"/>
        </p:nvGrpSpPr>
        <p:grpSpPr>
          <a:xfrm>
            <a:off x="5331461" y="0"/>
            <a:ext cx="6859269" cy="6858000"/>
            <a:chOff x="2925864" y="2205845"/>
            <a:chExt cx="3039687" cy="3039125"/>
          </a:xfrm>
        </p:grpSpPr>
        <p:sp>
          <p:nvSpPr>
            <p:cNvPr id="10" name="Graphic 19">
              <a:extLst>
                <a:ext uri="{FF2B5EF4-FFF2-40B4-BE49-F238E27FC236}">
                  <a16:creationId xmlns:a16="http://schemas.microsoft.com/office/drawing/2014/main" id="{A59A52FE-3FEE-4F97-82E2-3E1A1B3C58D4}"/>
                </a:ext>
              </a:extLst>
            </p:cNvPr>
            <p:cNvSpPr/>
            <p:nvPr/>
          </p:nvSpPr>
          <p:spPr>
            <a:xfrm>
              <a:off x="2925864" y="2205845"/>
              <a:ext cx="3039125" cy="3039125"/>
            </a:xfrm>
            <a:custGeom>
              <a:avLst/>
              <a:gdLst>
                <a:gd name="connsiteX0" fmla="*/ 0 w 3039125"/>
                <a:gd name="connsiteY0" fmla="*/ 0 h 3039125"/>
                <a:gd name="connsiteX1" fmla="*/ 3039125 w 3039125"/>
                <a:gd name="connsiteY1" fmla="*/ 0 h 3039125"/>
                <a:gd name="connsiteX2" fmla="*/ 3039125 w 3039125"/>
                <a:gd name="connsiteY2" fmla="*/ 3039125 h 3039125"/>
                <a:gd name="connsiteX3" fmla="*/ 0 w 3039125"/>
                <a:gd name="connsiteY3" fmla="*/ 3039125 h 3039125"/>
                <a:gd name="connsiteX4" fmla="*/ 0 w 3039125"/>
                <a:gd name="connsiteY4" fmla="*/ 0 h 30391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9125" h="3039125">
                  <a:moveTo>
                    <a:pt x="0" y="0"/>
                  </a:moveTo>
                  <a:lnTo>
                    <a:pt x="3039125" y="0"/>
                  </a:lnTo>
                  <a:lnTo>
                    <a:pt x="3039125" y="3039125"/>
                  </a:lnTo>
                  <a:lnTo>
                    <a:pt x="0" y="3039125"/>
                  </a:lnTo>
                  <a:lnTo>
                    <a:pt x="0" y="0"/>
                  </a:lnTo>
                  <a:close/>
                </a:path>
              </a:pathLst>
            </a:custGeom>
            <a:solidFill>
              <a:schemeClr val="bg2"/>
            </a:solidFill>
            <a:ln w="5627" cap="flat">
              <a:noFill/>
              <a:prstDash val="solid"/>
              <a:miter/>
            </a:ln>
          </p:spPr>
          <p:txBody>
            <a:bodyPr rtlCol="0" anchor="ctr"/>
            <a:lstStyle/>
            <a:p>
              <a:endParaRPr lang="en-US"/>
            </a:p>
          </p:txBody>
        </p:sp>
        <p:sp>
          <p:nvSpPr>
            <p:cNvPr id="12" name="Graphic 19">
              <a:extLst>
                <a:ext uri="{FF2B5EF4-FFF2-40B4-BE49-F238E27FC236}">
                  <a16:creationId xmlns:a16="http://schemas.microsoft.com/office/drawing/2014/main" id="{890750B3-2DF7-4EAF-89C9-D1D39A1095A8}"/>
                </a:ext>
              </a:extLst>
            </p:cNvPr>
            <p:cNvSpPr/>
            <p:nvPr userDrawn="1"/>
          </p:nvSpPr>
          <p:spPr>
            <a:xfrm>
              <a:off x="3023791" y="2205845"/>
              <a:ext cx="2941760" cy="3039125"/>
            </a:xfrm>
            <a:custGeom>
              <a:avLst/>
              <a:gdLst>
                <a:gd name="connsiteX0" fmla="*/ 2012013 w 2941760"/>
                <a:gd name="connsiteY0" fmla="*/ 3039125 h 3039125"/>
                <a:gd name="connsiteX1" fmla="*/ 1418258 w 2941760"/>
                <a:gd name="connsiteY1" fmla="*/ 3039125 h 3039125"/>
                <a:gd name="connsiteX2" fmla="*/ 2482515 w 2941760"/>
                <a:gd name="connsiteY2" fmla="*/ 811559 h 3039125"/>
                <a:gd name="connsiteX3" fmla="*/ 2941760 w 2941760"/>
                <a:gd name="connsiteY3" fmla="*/ 505395 h 3039125"/>
                <a:gd name="connsiteX4" fmla="*/ 2941760 w 2941760"/>
                <a:gd name="connsiteY4" fmla="*/ 1094648 h 3039125"/>
                <a:gd name="connsiteX5" fmla="*/ 2012013 w 2941760"/>
                <a:gd name="connsiteY5" fmla="*/ 3039125 h 3039125"/>
                <a:gd name="connsiteX6" fmla="*/ 801429 w 2941760"/>
                <a:gd name="connsiteY6" fmla="*/ 2844959 h 3039125"/>
                <a:gd name="connsiteX7" fmla="*/ 751902 w 2941760"/>
                <a:gd name="connsiteY7" fmla="*/ 3039125 h 3039125"/>
                <a:gd name="connsiteX8" fmla="*/ 1296693 w 2941760"/>
                <a:gd name="connsiteY8" fmla="*/ 3039125 h 3039125"/>
                <a:gd name="connsiteX9" fmla="*/ 2383462 w 2941760"/>
                <a:gd name="connsiteY9" fmla="*/ 764846 h 3039125"/>
                <a:gd name="connsiteX10" fmla="*/ 2099248 w 2941760"/>
                <a:gd name="connsiteY10" fmla="*/ 8442 h 3039125"/>
                <a:gd name="connsiteX11" fmla="*/ 2080675 w 2941760"/>
                <a:gd name="connsiteY11" fmla="*/ 0 h 3039125"/>
                <a:gd name="connsiteX12" fmla="*/ 1604546 w 2941760"/>
                <a:gd name="connsiteY12" fmla="*/ 0 h 3039125"/>
                <a:gd name="connsiteX13" fmla="*/ 1327647 w 2941760"/>
                <a:gd name="connsiteY13" fmla="*/ 260014 h 3039125"/>
                <a:gd name="connsiteX14" fmla="*/ 0 w 2941760"/>
                <a:gd name="connsiteY14" fmla="*/ 3039125 h 3039125"/>
                <a:gd name="connsiteX15" fmla="*/ 594318 w 2941760"/>
                <a:gd name="connsiteY15" fmla="*/ 3039125 h 3039125"/>
                <a:gd name="connsiteX16" fmla="*/ 1811094 w 2941760"/>
                <a:gd name="connsiteY16" fmla="*/ 491325 h 3039125"/>
                <a:gd name="connsiteX17" fmla="*/ 1892137 w 2941760"/>
                <a:gd name="connsiteY17" fmla="*/ 441236 h 3039125"/>
                <a:gd name="connsiteX18" fmla="*/ 1904518 w 2941760"/>
                <a:gd name="connsiteY18" fmla="*/ 535786 h 3039125"/>
                <a:gd name="connsiteX19" fmla="*/ 801429 w 2941760"/>
                <a:gd name="connsiteY19" fmla="*/ 2844959 h 3039125"/>
                <a:gd name="connsiteX20" fmla="*/ 2941198 w 2941760"/>
                <a:gd name="connsiteY20" fmla="*/ 2578754 h 3039125"/>
                <a:gd name="connsiteX21" fmla="*/ 2941198 w 2941760"/>
                <a:gd name="connsiteY21" fmla="*/ 1334964 h 3039125"/>
                <a:gd name="connsiteX22" fmla="*/ 2127388 w 2941760"/>
                <a:gd name="connsiteY22" fmla="*/ 3039125 h 3039125"/>
                <a:gd name="connsiteX23" fmla="*/ 2721705 w 2941760"/>
                <a:gd name="connsiteY23" fmla="*/ 3039125 h 3039125"/>
                <a:gd name="connsiteX24" fmla="*/ 2941198 w 2941760"/>
                <a:gd name="connsiteY24" fmla="*/ 2578754 h 3039125"/>
                <a:gd name="connsiteX25" fmla="*/ 2941198 w 2941760"/>
                <a:gd name="connsiteY25" fmla="*/ 2819633 h 3039125"/>
                <a:gd name="connsiteX26" fmla="*/ 2836517 w 2941760"/>
                <a:gd name="connsiteY26" fmla="*/ 3039125 h 3039125"/>
                <a:gd name="connsiteX27" fmla="*/ 2941198 w 2941760"/>
                <a:gd name="connsiteY27" fmla="*/ 3039125 h 3039125"/>
                <a:gd name="connsiteX28" fmla="*/ 2941198 w 2941760"/>
                <a:gd name="connsiteY28" fmla="*/ 2819633 h 303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41760" h="3039125">
                  <a:moveTo>
                    <a:pt x="2012013" y="3039125"/>
                  </a:moveTo>
                  <a:lnTo>
                    <a:pt x="1418258" y="3039125"/>
                  </a:lnTo>
                  <a:lnTo>
                    <a:pt x="2482515" y="811559"/>
                  </a:lnTo>
                  <a:cubicBezTo>
                    <a:pt x="2568623" y="631463"/>
                    <a:pt x="2749283" y="523405"/>
                    <a:pt x="2941760" y="505395"/>
                  </a:cubicBezTo>
                  <a:lnTo>
                    <a:pt x="2941760" y="1094648"/>
                  </a:lnTo>
                  <a:lnTo>
                    <a:pt x="2012013" y="3039125"/>
                  </a:lnTo>
                  <a:close/>
                  <a:moveTo>
                    <a:pt x="801429" y="2844959"/>
                  </a:moveTo>
                  <a:cubicBezTo>
                    <a:pt x="771600" y="2907430"/>
                    <a:pt x="755842" y="2972715"/>
                    <a:pt x="751902" y="3039125"/>
                  </a:cubicBezTo>
                  <a:lnTo>
                    <a:pt x="1296693" y="3039125"/>
                  </a:lnTo>
                  <a:lnTo>
                    <a:pt x="2383462" y="764846"/>
                  </a:lnTo>
                  <a:cubicBezTo>
                    <a:pt x="2516283" y="486260"/>
                    <a:pt x="2377834" y="141826"/>
                    <a:pt x="2099248" y="8442"/>
                  </a:cubicBezTo>
                  <a:cubicBezTo>
                    <a:pt x="2093057" y="5628"/>
                    <a:pt x="2086866" y="2814"/>
                    <a:pt x="2080675" y="0"/>
                  </a:cubicBezTo>
                  <a:lnTo>
                    <a:pt x="1604546" y="0"/>
                  </a:lnTo>
                  <a:cubicBezTo>
                    <a:pt x="1486357" y="50652"/>
                    <a:pt x="1385053" y="139012"/>
                    <a:pt x="1327647" y="260014"/>
                  </a:cubicBezTo>
                  <a:lnTo>
                    <a:pt x="0" y="3039125"/>
                  </a:lnTo>
                  <a:lnTo>
                    <a:pt x="594318" y="3039125"/>
                  </a:lnTo>
                  <a:lnTo>
                    <a:pt x="1811094" y="491325"/>
                  </a:lnTo>
                  <a:cubicBezTo>
                    <a:pt x="1830229" y="451366"/>
                    <a:pt x="1852741" y="422664"/>
                    <a:pt x="1892137" y="441236"/>
                  </a:cubicBezTo>
                  <a:cubicBezTo>
                    <a:pt x="1932096" y="460371"/>
                    <a:pt x="1923654" y="495828"/>
                    <a:pt x="1904518" y="535786"/>
                  </a:cubicBezTo>
                  <a:lnTo>
                    <a:pt x="801429" y="2844959"/>
                  </a:lnTo>
                  <a:close/>
                  <a:moveTo>
                    <a:pt x="2941198" y="2578754"/>
                  </a:moveTo>
                  <a:lnTo>
                    <a:pt x="2941198" y="1334964"/>
                  </a:lnTo>
                  <a:lnTo>
                    <a:pt x="2127388" y="3039125"/>
                  </a:lnTo>
                  <a:lnTo>
                    <a:pt x="2721705" y="3039125"/>
                  </a:lnTo>
                  <a:lnTo>
                    <a:pt x="2941198" y="2578754"/>
                  </a:lnTo>
                  <a:close/>
                  <a:moveTo>
                    <a:pt x="2941198" y="2819633"/>
                  </a:moveTo>
                  <a:lnTo>
                    <a:pt x="2836517" y="3039125"/>
                  </a:lnTo>
                  <a:lnTo>
                    <a:pt x="2941198" y="3039125"/>
                  </a:lnTo>
                  <a:lnTo>
                    <a:pt x="2941198" y="2819633"/>
                  </a:lnTo>
                  <a:close/>
                </a:path>
              </a:pathLst>
            </a:custGeom>
            <a:blipFill>
              <a:blip r:embed="rId4"/>
              <a:stretch>
                <a:fillRect l="-27097" r="-56481" b="-21798"/>
              </a:stretch>
            </a:blipFill>
            <a:ln w="5627" cap="flat">
              <a:noFill/>
              <a:prstDash val="solid"/>
              <a:miter/>
            </a:ln>
          </p:spPr>
          <p:txBody>
            <a:bodyPr rtlCol="0" anchor="ctr"/>
            <a:lstStyle/>
            <a:p>
              <a:endParaRPr lang="en-US"/>
            </a:p>
          </p:txBody>
        </p:sp>
      </p:grpSp>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15429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3_Identity and Access Management_Title Slide gray">
    <p:bg>
      <p:bgRef idx="1001">
        <a:schemeClr val="bg2"/>
      </p:bgRef>
    </p:bg>
    <p:spTree>
      <p:nvGrpSpPr>
        <p:cNvPr id="1" name=""/>
        <p:cNvGrpSpPr/>
        <p:nvPr/>
      </p:nvGrpSpPr>
      <p:grpSpPr>
        <a:xfrm>
          <a:off x="0" y="0"/>
          <a:ext cx="0" cy="0"/>
          <a:chOff x="0" y="0"/>
          <a:chExt cx="0" cy="0"/>
        </a:xfrm>
      </p:grpSpPr>
      <p:sp>
        <p:nvSpPr>
          <p:cNvPr id="2" name="Graphic 30">
            <a:extLst>
              <a:ext uri="{FF2B5EF4-FFF2-40B4-BE49-F238E27FC236}">
                <a16:creationId xmlns:a16="http://schemas.microsoft.com/office/drawing/2014/main" id="{0680DC67-96BB-BD8B-627B-DD21AD1F721A}"/>
              </a:ext>
            </a:extLst>
          </p:cNvPr>
          <p:cNvSpPr/>
          <p:nvPr userDrawn="1"/>
        </p:nvSpPr>
        <p:spPr>
          <a:xfrm>
            <a:off x="5369561" y="0"/>
            <a:ext cx="6822439" cy="6858000"/>
          </a:xfrm>
          <a:custGeom>
            <a:avLst/>
            <a:gdLst>
              <a:gd name="connsiteX0" fmla="*/ 2179846 w 3014967"/>
              <a:gd name="connsiteY0" fmla="*/ 1850961 h 3030682"/>
              <a:gd name="connsiteX1" fmla="*/ 1190946 w 3014967"/>
              <a:gd name="connsiteY1" fmla="*/ 3030682 h 3030682"/>
              <a:gd name="connsiteX2" fmla="*/ 26939 w 3014967"/>
              <a:gd name="connsiteY2" fmla="*/ 3030682 h 3030682"/>
              <a:gd name="connsiteX3" fmla="*/ 63981 w 3014967"/>
              <a:gd name="connsiteY3" fmla="*/ 2981854 h 3030682"/>
              <a:gd name="connsiteX4" fmla="*/ 1281866 w 3014967"/>
              <a:gd name="connsiteY4" fmla="*/ 1515341 h 3030682"/>
              <a:gd name="connsiteX5" fmla="*/ 45460 w 3014967"/>
              <a:gd name="connsiteY5" fmla="*/ 60614 h 3030682"/>
              <a:gd name="connsiteX6" fmla="*/ 0 w 3014967"/>
              <a:gd name="connsiteY6" fmla="*/ 0 h 3030682"/>
              <a:gd name="connsiteX7" fmla="*/ 1172425 w 3014967"/>
              <a:gd name="connsiteY7" fmla="*/ 0 h 3030682"/>
              <a:gd name="connsiteX8" fmla="*/ 2177040 w 3014967"/>
              <a:gd name="connsiteY8" fmla="*/ 1171864 h 3030682"/>
              <a:gd name="connsiteX9" fmla="*/ 2302196 w 3014967"/>
              <a:gd name="connsiteY9" fmla="*/ 1510851 h 3030682"/>
              <a:gd name="connsiteX10" fmla="*/ 2179846 w 3014967"/>
              <a:gd name="connsiteY10" fmla="*/ 1850961 h 3030682"/>
              <a:gd name="connsiteX11" fmla="*/ 2477863 w 3014967"/>
              <a:gd name="connsiteY11" fmla="*/ 0 h 3030682"/>
              <a:gd name="connsiteX12" fmla="*/ 1303755 w 3014967"/>
              <a:gd name="connsiteY12" fmla="*/ 0 h 3030682"/>
              <a:gd name="connsiteX13" fmla="*/ 1343041 w 3014967"/>
              <a:gd name="connsiteY13" fmla="*/ 51634 h 3030682"/>
              <a:gd name="connsiteX14" fmla="*/ 2579447 w 3014967"/>
              <a:gd name="connsiteY14" fmla="*/ 1506361 h 3030682"/>
              <a:gd name="connsiteX15" fmla="*/ 1361562 w 3014967"/>
              <a:gd name="connsiteY15" fmla="*/ 2972875 h 3030682"/>
              <a:gd name="connsiteX16" fmla="*/ 1318347 w 3014967"/>
              <a:gd name="connsiteY16" fmla="*/ 3030682 h 3030682"/>
              <a:gd name="connsiteX17" fmla="*/ 2480669 w 3014967"/>
              <a:gd name="connsiteY17" fmla="*/ 3030682 h 3030682"/>
              <a:gd name="connsiteX18" fmla="*/ 3014967 w 3014967"/>
              <a:gd name="connsiteY18" fmla="*/ 2393678 h 3030682"/>
              <a:gd name="connsiteX19" fmla="*/ 3014967 w 3014967"/>
              <a:gd name="connsiteY19" fmla="*/ 626341 h 3030682"/>
              <a:gd name="connsiteX20" fmla="*/ 2477863 w 3014967"/>
              <a:gd name="connsiteY20" fmla="*/ 0 h 3030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014967" h="3030682">
                <a:moveTo>
                  <a:pt x="2179846" y="1850961"/>
                </a:moveTo>
                <a:lnTo>
                  <a:pt x="1190946" y="3030682"/>
                </a:lnTo>
                <a:lnTo>
                  <a:pt x="26939" y="3030682"/>
                </a:lnTo>
                <a:cubicBezTo>
                  <a:pt x="38164" y="3013845"/>
                  <a:pt x="50511" y="2997569"/>
                  <a:pt x="63981" y="2981854"/>
                </a:cubicBezTo>
                <a:lnTo>
                  <a:pt x="1281866" y="1515341"/>
                </a:lnTo>
                <a:lnTo>
                  <a:pt x="45460" y="60614"/>
                </a:lnTo>
                <a:cubicBezTo>
                  <a:pt x="28623" y="41532"/>
                  <a:pt x="13470" y="21327"/>
                  <a:pt x="0" y="0"/>
                </a:cubicBezTo>
                <a:lnTo>
                  <a:pt x="1172425" y="0"/>
                </a:lnTo>
                <a:lnTo>
                  <a:pt x="2177040" y="1171864"/>
                </a:lnTo>
                <a:cubicBezTo>
                  <a:pt x="2260103" y="1265029"/>
                  <a:pt x="2301635" y="1387940"/>
                  <a:pt x="2302196" y="1510851"/>
                </a:cubicBezTo>
                <a:cubicBezTo>
                  <a:pt x="2302757" y="1633762"/>
                  <a:pt x="2261787" y="1756673"/>
                  <a:pt x="2179846" y="1850961"/>
                </a:cubicBezTo>
                <a:close/>
                <a:moveTo>
                  <a:pt x="2477863" y="0"/>
                </a:moveTo>
                <a:lnTo>
                  <a:pt x="1303755" y="0"/>
                </a:lnTo>
                <a:cubicBezTo>
                  <a:pt x="1315541" y="17960"/>
                  <a:pt x="1329010" y="35358"/>
                  <a:pt x="1343041" y="51634"/>
                </a:cubicBezTo>
                <a:lnTo>
                  <a:pt x="2579447" y="1506361"/>
                </a:lnTo>
                <a:lnTo>
                  <a:pt x="1361562" y="2972875"/>
                </a:lnTo>
                <a:cubicBezTo>
                  <a:pt x="1345847" y="2991396"/>
                  <a:pt x="1331255" y="3010478"/>
                  <a:pt x="1318347" y="3030682"/>
                </a:cubicBezTo>
                <a:lnTo>
                  <a:pt x="2480669" y="3030682"/>
                </a:lnTo>
                <a:lnTo>
                  <a:pt x="3014967" y="2393678"/>
                </a:lnTo>
                <a:lnTo>
                  <a:pt x="3014967" y="626341"/>
                </a:lnTo>
                <a:lnTo>
                  <a:pt x="2477863" y="0"/>
                </a:lnTo>
                <a:close/>
              </a:path>
            </a:pathLst>
          </a:custGeom>
          <a:blipFill>
            <a:blip r:embed="rId2"/>
            <a:srcRect/>
            <a:stretch>
              <a:fillRect l="-47357" r="-3425"/>
            </a:stretch>
          </a:blipFill>
          <a:ln w="5609" cap="flat">
            <a:noFill/>
            <a:prstDash val="solid"/>
            <a:miter/>
          </a:ln>
        </p:spPr>
        <p:txBody>
          <a:bodyPr rtlCol="0" anchor="ctr"/>
          <a:lstStyle/>
          <a:p>
            <a:endParaRPr lang="en-US"/>
          </a:p>
        </p:txBody>
      </p:sp>
      <p:pic>
        <p:nvPicPr>
          <p:cNvPr id="13" name="Picture 12" descr="Graphical user interface&#10;&#10;Description automatically generated with medium confidence">
            <a:extLst>
              <a:ext uri="{FF2B5EF4-FFF2-40B4-BE49-F238E27FC236}">
                <a16:creationId xmlns:a16="http://schemas.microsoft.com/office/drawing/2014/main" id="{434D5C75-C6EA-4A82-932C-00DDFB796BAC}"/>
              </a:ext>
            </a:extLst>
          </p:cNvPr>
          <p:cNvPicPr>
            <a:picLocks noChangeAspect="1"/>
          </p:cNvPicPr>
          <p:nvPr userDrawn="1"/>
        </p:nvPicPr>
        <p:blipFill>
          <a:blip r:embed="rId3"/>
          <a:stretch>
            <a:fillRect/>
          </a:stretch>
        </p:blipFill>
        <p:spPr>
          <a:xfrm>
            <a:off x="276225" y="295675"/>
            <a:ext cx="2905125" cy="877295"/>
          </a:xfrm>
          <a:prstGeom prst="rect">
            <a:avLst/>
          </a:prstGeom>
        </p:spPr>
      </p:pic>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11694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Identity and Access Management_Title Slide gray">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gradFill>
                  <a:gsLst>
                    <a:gs pos="35000">
                      <a:schemeClr val="bg1"/>
                    </a:gs>
                    <a:gs pos="10000">
                      <a:schemeClr val="bg1"/>
                    </a:gs>
                  </a:gsLst>
                  <a:path path="circle">
                    <a:fillToRect l="100000" t="100000"/>
                  </a:path>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gradFill>
                  <a:gsLst>
                    <a:gs pos="35000">
                      <a:schemeClr val="bg1"/>
                    </a:gs>
                    <a:gs pos="10000">
                      <a:schemeClr val="bg1"/>
                    </a:gs>
                  </a:gsLst>
                  <a:path path="circle">
                    <a:fillToRect l="100000" t="100000"/>
                  </a:path>
                </a:gradFill>
                <a:latin typeface="+mn-lt"/>
                <a:cs typeface="Segoe UI" panose="020B0502040204020203" pitchFamily="34" charset="0"/>
              </a:defRPr>
            </a:lvl1pPr>
          </a:lstStyle>
          <a:p>
            <a:pPr lvl="0"/>
            <a:r>
              <a:rPr lang="en-US"/>
              <a:t>Speaker name or subtitle text</a:t>
            </a:r>
          </a:p>
        </p:txBody>
      </p:sp>
      <p:sp>
        <p:nvSpPr>
          <p:cNvPr id="4" name="Graphic 18">
            <a:extLst>
              <a:ext uri="{FF2B5EF4-FFF2-40B4-BE49-F238E27FC236}">
                <a16:creationId xmlns:a16="http://schemas.microsoft.com/office/drawing/2014/main" id="{47B48CBA-55FB-AAA7-1431-9A6016DC3A88}"/>
              </a:ext>
            </a:extLst>
          </p:cNvPr>
          <p:cNvSpPr/>
          <p:nvPr userDrawn="1"/>
        </p:nvSpPr>
        <p:spPr>
          <a:xfrm flipV="1">
            <a:off x="6548003" y="601133"/>
            <a:ext cx="5643998" cy="6256867"/>
          </a:xfrm>
          <a:custGeom>
            <a:avLst/>
            <a:gdLst>
              <a:gd name="connsiteX0" fmla="*/ 227648 w 4026217"/>
              <a:gd name="connsiteY0" fmla="*/ 1889760 h 4463414"/>
              <a:gd name="connsiteX1" fmla="*/ 227648 w 4026217"/>
              <a:gd name="connsiteY1" fmla="*/ 867728 h 4463414"/>
              <a:gd name="connsiteX2" fmla="*/ 1094423 w 4026217"/>
              <a:gd name="connsiteY2" fmla="*/ 0 h 4463414"/>
              <a:gd name="connsiteX3" fmla="*/ 3139440 w 4026217"/>
              <a:gd name="connsiteY3" fmla="*/ 0 h 4463414"/>
              <a:gd name="connsiteX4" fmla="*/ 1249680 w 4026217"/>
              <a:gd name="connsiteY4" fmla="*/ 1889760 h 4463414"/>
              <a:gd name="connsiteX5" fmla="*/ 227648 w 4026217"/>
              <a:gd name="connsiteY5" fmla="*/ 1889760 h 4463414"/>
              <a:gd name="connsiteX6" fmla="*/ 227648 w 4026217"/>
              <a:gd name="connsiteY6" fmla="*/ 1889760 h 4463414"/>
              <a:gd name="connsiteX7" fmla="*/ 2504122 w 4026217"/>
              <a:gd name="connsiteY7" fmla="*/ 4251960 h 4463414"/>
              <a:gd name="connsiteX8" fmla="*/ 2504122 w 4026217"/>
              <a:gd name="connsiteY8" fmla="*/ 4251960 h 4463414"/>
              <a:gd name="connsiteX9" fmla="*/ 3526155 w 4026217"/>
              <a:gd name="connsiteY9" fmla="*/ 4251960 h 4463414"/>
              <a:gd name="connsiteX10" fmla="*/ 4026217 w 4026217"/>
              <a:gd name="connsiteY10" fmla="*/ 3751898 h 4463414"/>
              <a:gd name="connsiteX11" fmla="*/ 4026217 w 4026217"/>
              <a:gd name="connsiteY11" fmla="*/ 1707833 h 4463414"/>
              <a:gd name="connsiteX12" fmla="*/ 2504122 w 4026217"/>
              <a:gd name="connsiteY12" fmla="*/ 3229928 h 4463414"/>
              <a:gd name="connsiteX13" fmla="*/ 2504122 w 4026217"/>
              <a:gd name="connsiteY13" fmla="*/ 4251960 h 4463414"/>
              <a:gd name="connsiteX14" fmla="*/ 3441383 w 4026217"/>
              <a:gd name="connsiteY14" fmla="*/ 0 h 4463414"/>
              <a:gd name="connsiteX15" fmla="*/ 211455 w 4026217"/>
              <a:gd name="connsiteY15" fmla="*/ 3229928 h 4463414"/>
              <a:gd name="connsiteX16" fmla="*/ 211455 w 4026217"/>
              <a:gd name="connsiteY16" fmla="*/ 4251960 h 4463414"/>
              <a:gd name="connsiteX17" fmla="*/ 211455 w 4026217"/>
              <a:gd name="connsiteY17" fmla="*/ 4251960 h 4463414"/>
              <a:gd name="connsiteX18" fmla="*/ 1233487 w 4026217"/>
              <a:gd name="connsiteY18" fmla="*/ 4251960 h 4463414"/>
              <a:gd name="connsiteX19" fmla="*/ 4026217 w 4026217"/>
              <a:gd name="connsiteY19" fmla="*/ 1459230 h 4463414"/>
              <a:gd name="connsiteX20" fmla="*/ 4026217 w 4026217"/>
              <a:gd name="connsiteY20" fmla="*/ 0 h 4463414"/>
              <a:gd name="connsiteX21" fmla="*/ 3441383 w 4026217"/>
              <a:gd name="connsiteY21" fmla="*/ 0 h 4463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026217" h="4463414">
                <a:moveTo>
                  <a:pt x="227648" y="1889760"/>
                </a:moveTo>
                <a:cubicBezTo>
                  <a:pt x="-54293" y="1607820"/>
                  <a:pt x="-54293" y="1149668"/>
                  <a:pt x="227648" y="867728"/>
                </a:cubicBezTo>
                <a:lnTo>
                  <a:pt x="1094423" y="0"/>
                </a:lnTo>
                <a:lnTo>
                  <a:pt x="3139440" y="0"/>
                </a:lnTo>
                <a:lnTo>
                  <a:pt x="1249680" y="1889760"/>
                </a:lnTo>
                <a:cubicBezTo>
                  <a:pt x="967740" y="2171700"/>
                  <a:pt x="509587" y="2171700"/>
                  <a:pt x="227648" y="1889760"/>
                </a:cubicBezTo>
                <a:lnTo>
                  <a:pt x="227648" y="1889760"/>
                </a:lnTo>
                <a:close/>
                <a:moveTo>
                  <a:pt x="2504122" y="4251960"/>
                </a:moveTo>
                <a:lnTo>
                  <a:pt x="2504122" y="4251960"/>
                </a:lnTo>
                <a:cubicBezTo>
                  <a:pt x="2786063" y="4533900"/>
                  <a:pt x="3244215" y="4533900"/>
                  <a:pt x="3526155" y="4251960"/>
                </a:cubicBezTo>
                <a:lnTo>
                  <a:pt x="4026217" y="3751898"/>
                </a:lnTo>
                <a:lnTo>
                  <a:pt x="4026217" y="1707833"/>
                </a:lnTo>
                <a:lnTo>
                  <a:pt x="2504122" y="3229928"/>
                </a:lnTo>
                <a:cubicBezTo>
                  <a:pt x="2222183" y="3512820"/>
                  <a:pt x="2222183" y="3970020"/>
                  <a:pt x="2504122" y="4251960"/>
                </a:cubicBezTo>
                <a:close/>
                <a:moveTo>
                  <a:pt x="3441383" y="0"/>
                </a:moveTo>
                <a:lnTo>
                  <a:pt x="211455" y="3229928"/>
                </a:lnTo>
                <a:cubicBezTo>
                  <a:pt x="-70485" y="3511868"/>
                  <a:pt x="-70485" y="3970020"/>
                  <a:pt x="211455" y="4251960"/>
                </a:cubicBezTo>
                <a:lnTo>
                  <a:pt x="211455" y="4251960"/>
                </a:lnTo>
                <a:cubicBezTo>
                  <a:pt x="493395" y="4533900"/>
                  <a:pt x="951548" y="4533900"/>
                  <a:pt x="1233487" y="4251960"/>
                </a:cubicBezTo>
                <a:lnTo>
                  <a:pt x="4026217" y="1459230"/>
                </a:lnTo>
                <a:lnTo>
                  <a:pt x="4026217" y="0"/>
                </a:lnTo>
                <a:lnTo>
                  <a:pt x="3441383" y="0"/>
                </a:lnTo>
                <a:close/>
              </a:path>
            </a:pathLst>
          </a:custGeom>
          <a:blipFill dpi="0" rotWithShape="0">
            <a:blip r:embed="rId2"/>
            <a:srcRect/>
            <a:stretch>
              <a:fillRect l="-5531" r="-88512" b="-16691"/>
            </a:stretch>
          </a:blipFill>
          <a:ln w="9525" cap="flat">
            <a:noFill/>
            <a:prstDash val="solid"/>
            <a:miter/>
          </a:ln>
        </p:spPr>
        <p:txBody>
          <a:bodyPr rtlCol="0" anchor="ctr"/>
          <a:lstStyle/>
          <a:p>
            <a:endParaRPr lang="en-US"/>
          </a:p>
        </p:txBody>
      </p:sp>
      <p:pic>
        <p:nvPicPr>
          <p:cNvPr id="2" name="Picture 1">
            <a:extLst>
              <a:ext uri="{FF2B5EF4-FFF2-40B4-BE49-F238E27FC236}">
                <a16:creationId xmlns:a16="http://schemas.microsoft.com/office/drawing/2014/main" id="{799207AA-D333-4881-8A61-922ABDB97E94}"/>
              </a:ext>
            </a:extLst>
          </p:cNvPr>
          <p:cNvPicPr>
            <a:picLocks noChangeAspect="1"/>
          </p:cNvPicPr>
          <p:nvPr userDrawn="1"/>
        </p:nvPicPr>
        <p:blipFill>
          <a:blip r:embed="rId3"/>
          <a:stretch>
            <a:fillRect/>
          </a:stretch>
        </p:blipFill>
        <p:spPr>
          <a:xfrm>
            <a:off x="582044" y="585789"/>
            <a:ext cx="2308795" cy="294139"/>
          </a:xfrm>
          <a:prstGeom prst="rect">
            <a:avLst/>
          </a:prstGeom>
        </p:spPr>
      </p:pic>
    </p:spTree>
    <p:extLst>
      <p:ext uri="{BB962C8B-B14F-4D97-AF65-F5344CB8AC3E}">
        <p14:creationId xmlns:p14="http://schemas.microsoft.com/office/powerpoint/2010/main" val="1176061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mprehensiveness_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6495574" cy="553998"/>
          </a:xfrm>
          <a:prstGeom prst="rect">
            <a:avLst/>
          </a:prstGeo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6495574"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a:stretch>
            <a:fillRect/>
          </a:stretch>
        </p:blipFill>
        <p:spPr>
          <a:xfrm>
            <a:off x="582044" y="585789"/>
            <a:ext cx="2308795" cy="294139"/>
          </a:xfrm>
          <a:prstGeom prst="rect">
            <a:avLst/>
          </a:prstGeom>
        </p:spPr>
      </p:pic>
      <p:pic>
        <p:nvPicPr>
          <p:cNvPr id="10" name="Graphic 9">
            <a:extLst>
              <a:ext uri="{FF2B5EF4-FFF2-40B4-BE49-F238E27FC236}">
                <a16:creationId xmlns:a16="http://schemas.microsoft.com/office/drawing/2014/main" id="{4586D2A5-469B-42D5-B926-C4EE6716E87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bwMode="invGray">
          <a:xfrm>
            <a:off x="7404100" y="0"/>
            <a:ext cx="4787900" cy="6858000"/>
          </a:xfrm>
          <a:prstGeom prst="rect">
            <a:avLst/>
          </a:prstGeom>
        </p:spPr>
      </p:pic>
    </p:spTree>
    <p:extLst>
      <p:ext uri="{BB962C8B-B14F-4D97-AF65-F5344CB8AC3E}">
        <p14:creationId xmlns:p14="http://schemas.microsoft.com/office/powerpoint/2010/main" val="14107566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5" Type="http://schemas.openxmlformats.org/officeDocument/2006/relationships/slideLayout" Target="../slideLayouts/slideLayout5.xml"/><Relationship Id="rId90" Type="http://schemas.openxmlformats.org/officeDocument/2006/relationships/slideLayout" Target="../slideLayouts/slideLayout90.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93" Type="http://schemas.openxmlformats.org/officeDocument/2006/relationships/image" Target="../media/image2.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9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image" Target="../media/image1.emf"/><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116.xml"/><Relationship Id="rId21" Type="http://schemas.openxmlformats.org/officeDocument/2006/relationships/slideLayout" Target="../slideLayouts/slideLayout111.xml"/><Relationship Id="rId42" Type="http://schemas.openxmlformats.org/officeDocument/2006/relationships/slideLayout" Target="../slideLayouts/slideLayout132.xml"/><Relationship Id="rId47" Type="http://schemas.openxmlformats.org/officeDocument/2006/relationships/slideLayout" Target="../slideLayouts/slideLayout137.xml"/><Relationship Id="rId63" Type="http://schemas.openxmlformats.org/officeDocument/2006/relationships/slideLayout" Target="../slideLayouts/slideLayout153.xml"/><Relationship Id="rId68" Type="http://schemas.openxmlformats.org/officeDocument/2006/relationships/slideLayout" Target="../slideLayouts/slideLayout158.xml"/><Relationship Id="rId16" Type="http://schemas.openxmlformats.org/officeDocument/2006/relationships/slideLayout" Target="../slideLayouts/slideLayout106.xml"/><Relationship Id="rId11" Type="http://schemas.openxmlformats.org/officeDocument/2006/relationships/slideLayout" Target="../slideLayouts/slideLayout101.xml"/><Relationship Id="rId32" Type="http://schemas.openxmlformats.org/officeDocument/2006/relationships/slideLayout" Target="../slideLayouts/slideLayout122.xml"/><Relationship Id="rId37" Type="http://schemas.openxmlformats.org/officeDocument/2006/relationships/slideLayout" Target="../slideLayouts/slideLayout127.xml"/><Relationship Id="rId53" Type="http://schemas.openxmlformats.org/officeDocument/2006/relationships/slideLayout" Target="../slideLayouts/slideLayout143.xml"/><Relationship Id="rId58" Type="http://schemas.openxmlformats.org/officeDocument/2006/relationships/slideLayout" Target="../slideLayouts/slideLayout148.xml"/><Relationship Id="rId74" Type="http://schemas.openxmlformats.org/officeDocument/2006/relationships/slideLayout" Target="../slideLayouts/slideLayout164.xml"/><Relationship Id="rId79" Type="http://schemas.openxmlformats.org/officeDocument/2006/relationships/slideLayout" Target="../slideLayouts/slideLayout169.xml"/><Relationship Id="rId5" Type="http://schemas.openxmlformats.org/officeDocument/2006/relationships/slideLayout" Target="../slideLayouts/slideLayout95.xml"/><Relationship Id="rId61" Type="http://schemas.openxmlformats.org/officeDocument/2006/relationships/slideLayout" Target="../slideLayouts/slideLayout151.xml"/><Relationship Id="rId19" Type="http://schemas.openxmlformats.org/officeDocument/2006/relationships/slideLayout" Target="../slideLayouts/slideLayout10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 Id="rId30" Type="http://schemas.openxmlformats.org/officeDocument/2006/relationships/slideLayout" Target="../slideLayouts/slideLayout120.xml"/><Relationship Id="rId35" Type="http://schemas.openxmlformats.org/officeDocument/2006/relationships/slideLayout" Target="../slideLayouts/slideLayout125.xml"/><Relationship Id="rId43" Type="http://schemas.openxmlformats.org/officeDocument/2006/relationships/slideLayout" Target="../slideLayouts/slideLayout133.xml"/><Relationship Id="rId48" Type="http://schemas.openxmlformats.org/officeDocument/2006/relationships/slideLayout" Target="../slideLayouts/slideLayout138.xml"/><Relationship Id="rId56" Type="http://schemas.openxmlformats.org/officeDocument/2006/relationships/slideLayout" Target="../slideLayouts/slideLayout146.xml"/><Relationship Id="rId64" Type="http://schemas.openxmlformats.org/officeDocument/2006/relationships/slideLayout" Target="../slideLayouts/slideLayout154.xml"/><Relationship Id="rId69" Type="http://schemas.openxmlformats.org/officeDocument/2006/relationships/slideLayout" Target="../slideLayouts/slideLayout159.xml"/><Relationship Id="rId77" Type="http://schemas.openxmlformats.org/officeDocument/2006/relationships/slideLayout" Target="../slideLayouts/slideLayout167.xml"/><Relationship Id="rId8" Type="http://schemas.openxmlformats.org/officeDocument/2006/relationships/slideLayout" Target="../slideLayouts/slideLayout98.xml"/><Relationship Id="rId51" Type="http://schemas.openxmlformats.org/officeDocument/2006/relationships/slideLayout" Target="../slideLayouts/slideLayout141.xml"/><Relationship Id="rId72" Type="http://schemas.openxmlformats.org/officeDocument/2006/relationships/slideLayout" Target="../slideLayouts/slideLayout162.xml"/><Relationship Id="rId80" Type="http://schemas.openxmlformats.org/officeDocument/2006/relationships/theme" Target="../theme/theme2.xml"/><Relationship Id="rId3" Type="http://schemas.openxmlformats.org/officeDocument/2006/relationships/slideLayout" Target="../slideLayouts/slideLayout93.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33" Type="http://schemas.openxmlformats.org/officeDocument/2006/relationships/slideLayout" Target="../slideLayouts/slideLayout123.xml"/><Relationship Id="rId38" Type="http://schemas.openxmlformats.org/officeDocument/2006/relationships/slideLayout" Target="../slideLayouts/slideLayout128.xml"/><Relationship Id="rId46" Type="http://schemas.openxmlformats.org/officeDocument/2006/relationships/slideLayout" Target="../slideLayouts/slideLayout136.xml"/><Relationship Id="rId59" Type="http://schemas.openxmlformats.org/officeDocument/2006/relationships/slideLayout" Target="../slideLayouts/slideLayout149.xml"/><Relationship Id="rId67" Type="http://schemas.openxmlformats.org/officeDocument/2006/relationships/slideLayout" Target="../slideLayouts/slideLayout157.xml"/><Relationship Id="rId20" Type="http://schemas.openxmlformats.org/officeDocument/2006/relationships/slideLayout" Target="../slideLayouts/slideLayout110.xml"/><Relationship Id="rId41" Type="http://schemas.openxmlformats.org/officeDocument/2006/relationships/slideLayout" Target="../slideLayouts/slideLayout131.xml"/><Relationship Id="rId54" Type="http://schemas.openxmlformats.org/officeDocument/2006/relationships/slideLayout" Target="../slideLayouts/slideLayout144.xml"/><Relationship Id="rId62" Type="http://schemas.openxmlformats.org/officeDocument/2006/relationships/slideLayout" Target="../slideLayouts/slideLayout152.xml"/><Relationship Id="rId70" Type="http://schemas.openxmlformats.org/officeDocument/2006/relationships/slideLayout" Target="../slideLayouts/slideLayout160.xml"/><Relationship Id="rId75" Type="http://schemas.openxmlformats.org/officeDocument/2006/relationships/slideLayout" Target="../slideLayouts/slideLayout165.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slideLayout" Target="../slideLayouts/slideLayout118.xml"/><Relationship Id="rId36" Type="http://schemas.openxmlformats.org/officeDocument/2006/relationships/slideLayout" Target="../slideLayouts/slideLayout126.xml"/><Relationship Id="rId49" Type="http://schemas.openxmlformats.org/officeDocument/2006/relationships/slideLayout" Target="../slideLayouts/slideLayout139.xml"/><Relationship Id="rId57" Type="http://schemas.openxmlformats.org/officeDocument/2006/relationships/slideLayout" Target="../slideLayouts/slideLayout147.xml"/><Relationship Id="rId10" Type="http://schemas.openxmlformats.org/officeDocument/2006/relationships/slideLayout" Target="../slideLayouts/slideLayout100.xml"/><Relationship Id="rId31" Type="http://schemas.openxmlformats.org/officeDocument/2006/relationships/slideLayout" Target="../slideLayouts/slideLayout121.xml"/><Relationship Id="rId44" Type="http://schemas.openxmlformats.org/officeDocument/2006/relationships/slideLayout" Target="../slideLayouts/slideLayout134.xml"/><Relationship Id="rId52" Type="http://schemas.openxmlformats.org/officeDocument/2006/relationships/slideLayout" Target="../slideLayouts/slideLayout142.xml"/><Relationship Id="rId60" Type="http://schemas.openxmlformats.org/officeDocument/2006/relationships/slideLayout" Target="../slideLayouts/slideLayout150.xml"/><Relationship Id="rId65" Type="http://schemas.openxmlformats.org/officeDocument/2006/relationships/slideLayout" Target="../slideLayouts/slideLayout155.xml"/><Relationship Id="rId73" Type="http://schemas.openxmlformats.org/officeDocument/2006/relationships/slideLayout" Target="../slideLayouts/slideLayout163.xml"/><Relationship Id="rId78" Type="http://schemas.openxmlformats.org/officeDocument/2006/relationships/slideLayout" Target="../slideLayouts/slideLayout168.xml"/><Relationship Id="rId81" Type="http://schemas.openxmlformats.org/officeDocument/2006/relationships/image" Target="../media/image1.emf"/><Relationship Id="rId4" Type="http://schemas.openxmlformats.org/officeDocument/2006/relationships/slideLayout" Target="../slideLayouts/slideLayout94.xml"/><Relationship Id="rId9" Type="http://schemas.openxmlformats.org/officeDocument/2006/relationships/slideLayout" Target="../slideLayouts/slideLayout99.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39" Type="http://schemas.openxmlformats.org/officeDocument/2006/relationships/slideLayout" Target="../slideLayouts/slideLayout129.xml"/><Relationship Id="rId34" Type="http://schemas.openxmlformats.org/officeDocument/2006/relationships/slideLayout" Target="../slideLayouts/slideLayout124.xml"/><Relationship Id="rId50" Type="http://schemas.openxmlformats.org/officeDocument/2006/relationships/slideLayout" Target="../slideLayouts/slideLayout140.xml"/><Relationship Id="rId55" Type="http://schemas.openxmlformats.org/officeDocument/2006/relationships/slideLayout" Target="../slideLayouts/slideLayout145.xml"/><Relationship Id="rId76" Type="http://schemas.openxmlformats.org/officeDocument/2006/relationships/slideLayout" Target="../slideLayouts/slideLayout166.xml"/><Relationship Id="rId7" Type="http://schemas.openxmlformats.org/officeDocument/2006/relationships/slideLayout" Target="../slideLayouts/slideLayout97.xml"/><Relationship Id="rId71" Type="http://schemas.openxmlformats.org/officeDocument/2006/relationships/slideLayout" Target="../slideLayouts/slideLayout161.xml"/><Relationship Id="rId2" Type="http://schemas.openxmlformats.org/officeDocument/2006/relationships/slideLayout" Target="../slideLayouts/slideLayout92.xml"/><Relationship Id="rId29" Type="http://schemas.openxmlformats.org/officeDocument/2006/relationships/slideLayout" Target="../slideLayouts/slideLayout119.xml"/><Relationship Id="rId24" Type="http://schemas.openxmlformats.org/officeDocument/2006/relationships/slideLayout" Target="../slideLayouts/slideLayout114.xml"/><Relationship Id="rId40" Type="http://schemas.openxmlformats.org/officeDocument/2006/relationships/slideLayout" Target="../slideLayouts/slideLayout130.xml"/><Relationship Id="rId45" Type="http://schemas.openxmlformats.org/officeDocument/2006/relationships/slideLayout" Target="../slideLayouts/slideLayout135.xml"/><Relationship Id="rId66" Type="http://schemas.openxmlformats.org/officeDocument/2006/relationships/slideLayout" Target="../slideLayouts/slideLayout1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83704"/>
            <a:ext cx="11018520" cy="492443"/>
          </a:xfrm>
          <a:prstGeom prst="rect">
            <a:avLst/>
          </a:prstGeom>
        </p:spPr>
        <p:txBody>
          <a:bodyPr vert="horz" wrap="square" lIns="0" tIns="0" rIns="0" bIns="0" rtlCol="0" anchor="t">
            <a:spAutoFit/>
          </a:bodyPr>
          <a:lstStyle/>
          <a:p>
            <a:r>
              <a:rPr lang="en-US"/>
              <a:t>Click to edit Master title style</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92" cstate="print">
            <a:extLst>
              <a:ext uri="{28A0092B-C50C-407E-A947-70E740481C1C}">
                <a14:useLocalDpi xmlns:a14="http://schemas.microsoft.com/office/drawing/2010/main"/>
              </a:ext>
            </a:extLst>
          </a:blip>
          <a:srcRect l="762"/>
          <a:stretch/>
        </p:blipFill>
        <p:spPr>
          <a:xfrm rot="5400000">
            <a:off x="9509760" y="2843774"/>
            <a:ext cx="6858000" cy="1170455"/>
          </a:xfrm>
          <a:prstGeom prst="rect">
            <a:avLst/>
          </a:prstGeom>
        </p:spPr>
      </p:pic>
      <p:sp>
        <p:nvSpPr>
          <p:cNvPr id="5" name="Text Placeholder 4">
            <a:extLst>
              <a:ext uri="{FF2B5EF4-FFF2-40B4-BE49-F238E27FC236}">
                <a16:creationId xmlns:a16="http://schemas.microsoft.com/office/drawing/2014/main" id="{36E17BD5-D89B-1E45-6BD9-7C4F31DC7F86}"/>
              </a:ext>
            </a:extLst>
          </p:cNvPr>
          <p:cNvSpPr>
            <a:spLocks noGrp="1"/>
          </p:cNvSpPr>
          <p:nvPr>
            <p:ph type="body" idx="1"/>
          </p:nvPr>
        </p:nvSpPr>
        <p:spPr>
          <a:xfrm>
            <a:off x="582169" y="1435608"/>
            <a:ext cx="11027662"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77871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 id="2147483742" r:id="rId82"/>
    <p:sldLayoutId id="2147483743" r:id="rId83"/>
    <p:sldLayoutId id="2147483744" r:id="rId84"/>
    <p:sldLayoutId id="2147483745" r:id="rId85"/>
    <p:sldLayoutId id="2147483746" r:id="rId86"/>
    <p:sldLayoutId id="2147483747" r:id="rId87"/>
    <p:sldLayoutId id="2147483748" r:id="rId88"/>
    <p:sldLayoutId id="2147483749" r:id="rId89"/>
    <p:sldLayoutId id="2147483750" r:id="rId90"/>
  </p:sldLayoutIdLst>
  <p:transition>
    <p:fade/>
  </p:transition>
  <p:hf sldNum="0" hdr="0" ftr="0" dt="0"/>
  <p:txStyles>
    <p:titleStyle>
      <a:lvl1pPr algn="l" defTabSz="932719" rtl="0" eaLnBrk="1" latinLnBrk="0" hangingPunct="1">
        <a:lnSpc>
          <a:spcPct val="100000"/>
        </a:lnSpc>
        <a:spcBef>
          <a:spcPct val="0"/>
        </a:spcBef>
        <a:buNone/>
        <a:defRPr lang="en-US" sz="3200" b="0" kern="1200" cap="none" spc="-51" baseline="0" dirty="0">
          <a:ln w="3175">
            <a:noFill/>
          </a:ln>
          <a:solidFill>
            <a:schemeClr val="accent1"/>
          </a:solidFill>
          <a:effectLst/>
          <a:latin typeface="+mj-lt"/>
          <a:ea typeface="+mn-ea"/>
          <a:cs typeface="Segoe UI" pitchFamily="34" charset="0"/>
        </a:defRPr>
      </a:lvl1pPr>
    </p:titleStyle>
    <p:bodyStyle>
      <a:lvl1pPr marL="282575" marR="0" indent="-282575" algn="l" defTabSz="932719" rtl="0" eaLnBrk="1" fontAlgn="auto" latinLnBrk="0" hangingPunct="1">
        <a:lnSpc>
          <a:spcPct val="100000"/>
        </a:lnSpc>
        <a:spcBef>
          <a:spcPct val="20000"/>
        </a:spcBef>
        <a:spcAft>
          <a:spcPts val="0"/>
        </a:spcAft>
        <a:buClrTx/>
        <a:buSzPct val="90000"/>
        <a:buFontTx/>
        <a:buBlip>
          <a:blip r:embed="rId93"/>
        </a:buBlip>
        <a:tabLst/>
        <a:defRPr lang="en-US" sz="2000" kern="1200" spc="0" baseline="0" dirty="0">
          <a:gradFill>
            <a:gsLst>
              <a:gs pos="0">
                <a:schemeClr val="tx1"/>
              </a:gs>
              <a:gs pos="100000">
                <a:schemeClr val="tx1"/>
              </a:gs>
            </a:gsLst>
            <a:lin ang="5400000" scaled="1"/>
          </a:gradFill>
          <a:latin typeface="+mn-lt"/>
          <a:ea typeface="+mn-ea"/>
          <a:cs typeface="Segoe UI" panose="020B0502040204020203" pitchFamily="34" charset="0"/>
        </a:defRPr>
      </a:lvl1pPr>
      <a:lvl2pPr marL="457200" marR="0" indent="-227013" algn="l" defTabSz="932719" rtl="0" eaLnBrk="1" fontAlgn="auto" latinLnBrk="0" hangingPunct="1">
        <a:lnSpc>
          <a:spcPct val="100000"/>
        </a:lnSpc>
        <a:spcBef>
          <a:spcPct val="20000"/>
        </a:spcBef>
        <a:spcAft>
          <a:spcPts val="0"/>
        </a:spcAft>
        <a:buClrTx/>
        <a:buSzPct val="90000"/>
        <a:buFontTx/>
        <a:buBlip>
          <a:blip r:embed="rId93"/>
        </a:buBlip>
        <a:tabLst/>
        <a:defRPr lang="en-US" sz="1800" kern="1200" spc="0" baseline="0" dirty="0">
          <a:gradFill>
            <a:gsLst>
              <a:gs pos="0">
                <a:schemeClr val="tx1"/>
              </a:gs>
              <a:gs pos="100000">
                <a:schemeClr val="tx1"/>
              </a:gs>
            </a:gsLst>
            <a:lin ang="5400000" scaled="1"/>
          </a:gradFill>
          <a:latin typeface="+mn-lt"/>
          <a:ea typeface="+mn-ea"/>
          <a:cs typeface="+mn-cs"/>
        </a:defRPr>
      </a:lvl2pPr>
      <a:lvl3pPr marL="685800" marR="0" indent="-227013" algn="l" defTabSz="932719" rtl="0" eaLnBrk="1" fontAlgn="auto" latinLnBrk="0" hangingPunct="1">
        <a:lnSpc>
          <a:spcPct val="100000"/>
        </a:lnSpc>
        <a:spcBef>
          <a:spcPct val="20000"/>
        </a:spcBef>
        <a:spcAft>
          <a:spcPts val="0"/>
        </a:spcAft>
        <a:buClrTx/>
        <a:buSzPct val="90000"/>
        <a:buFontTx/>
        <a:buBlip>
          <a:blip r:embed="rId93"/>
        </a:buBlip>
        <a:tabLst/>
        <a:defRPr lang="en-US" sz="1600" kern="1200" spc="0" baseline="0" dirty="0">
          <a:gradFill>
            <a:gsLst>
              <a:gs pos="0">
                <a:schemeClr val="tx1"/>
              </a:gs>
              <a:gs pos="100000">
                <a:schemeClr val="tx1"/>
              </a:gs>
            </a:gsLst>
            <a:lin ang="5400000" scaled="1"/>
          </a:gradFill>
          <a:latin typeface="+mn-lt"/>
          <a:ea typeface="+mn-ea"/>
          <a:cs typeface="+mn-cs"/>
        </a:defRPr>
      </a:lvl3pPr>
      <a:lvl4pPr marL="914400" marR="0" indent="-227013" algn="l" defTabSz="932719" rtl="0" eaLnBrk="1" fontAlgn="auto" latinLnBrk="0" hangingPunct="1">
        <a:lnSpc>
          <a:spcPct val="100000"/>
        </a:lnSpc>
        <a:spcBef>
          <a:spcPct val="20000"/>
        </a:spcBef>
        <a:spcAft>
          <a:spcPts val="0"/>
        </a:spcAft>
        <a:buClrTx/>
        <a:buSzPct val="90000"/>
        <a:buFontTx/>
        <a:buBlip>
          <a:blip r:embed="rId93"/>
        </a:buBlip>
        <a:tabLst/>
        <a:defRPr lang="en-US" sz="1400" kern="1200" spc="0" baseline="0" dirty="0">
          <a:gradFill>
            <a:gsLst>
              <a:gs pos="0">
                <a:schemeClr val="tx1"/>
              </a:gs>
              <a:gs pos="100000">
                <a:schemeClr val="tx1"/>
              </a:gs>
            </a:gsLst>
            <a:lin ang="5400000" scaled="1"/>
          </a:gradFill>
          <a:latin typeface="+mn-lt"/>
          <a:ea typeface="+mn-ea"/>
          <a:cs typeface="+mn-cs"/>
        </a:defRPr>
      </a:lvl4pPr>
      <a:lvl5pPr marL="1143000" marR="0" indent="-227013" algn="l" defTabSz="932719" rtl="0" eaLnBrk="1" fontAlgn="auto" latinLnBrk="0" hangingPunct="1">
        <a:lnSpc>
          <a:spcPct val="100000"/>
        </a:lnSpc>
        <a:spcBef>
          <a:spcPct val="20000"/>
        </a:spcBef>
        <a:spcAft>
          <a:spcPts val="0"/>
        </a:spcAft>
        <a:buClrTx/>
        <a:buSzPct val="90000"/>
        <a:buFontTx/>
        <a:buBlip>
          <a:blip r:embed="rId93"/>
        </a:buBlip>
        <a:tabLst/>
        <a:defRPr lang="en-US" sz="1200" kern="1200" spc="0" baseline="0" dirty="0">
          <a:gradFill>
            <a:gsLst>
              <a:gs pos="0">
                <a:schemeClr val="tx1"/>
              </a:gs>
              <a:gs pos="100000">
                <a:schemeClr val="tx1"/>
              </a:gs>
            </a:gsLst>
            <a:lin ang="5400000" scaled="1"/>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873">
          <p15:clr>
            <a:srgbClr val="C35EA4"/>
          </p15:clr>
        </p15:guide>
        <p15:guide id="17" pos="17335">
          <p15:clr>
            <a:srgbClr val="C35EA4"/>
          </p15:clr>
        </p15:guide>
        <p15:guide id="25" orient="horz" pos="875">
          <p15:clr>
            <a:srgbClr val="C35EA4"/>
          </p15:clr>
        </p15:guide>
        <p15:guide id="26" orient="horz" pos="9360">
          <p15:clr>
            <a:srgbClr val="C35EA4"/>
          </p15:clr>
        </p15:guide>
        <p15:guide id="27" orient="horz" pos="436">
          <p15:clr>
            <a:srgbClr val="A4A3A4"/>
          </p15:clr>
        </p15:guide>
        <p15:guide id="28" pos="439">
          <p15:clr>
            <a:srgbClr val="A4A3A4"/>
          </p15:clr>
        </p15:guide>
        <p15:guide id="29" orient="horz" pos="9801">
          <p15:clr>
            <a:srgbClr val="A4A3A4"/>
          </p15:clr>
        </p15:guide>
        <p15:guide id="30" pos="1776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1"/>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77147710"/>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 id="2147483764" r:id="rId13"/>
    <p:sldLayoutId id="2147483765" r:id="rId14"/>
    <p:sldLayoutId id="2147483766" r:id="rId15"/>
    <p:sldLayoutId id="2147483767" r:id="rId16"/>
    <p:sldLayoutId id="2147483768" r:id="rId17"/>
    <p:sldLayoutId id="2147483769" r:id="rId18"/>
    <p:sldLayoutId id="2147483770" r:id="rId19"/>
    <p:sldLayoutId id="2147483771" r:id="rId20"/>
    <p:sldLayoutId id="2147483772" r:id="rId21"/>
    <p:sldLayoutId id="2147483773" r:id="rId22"/>
    <p:sldLayoutId id="2147483774" r:id="rId23"/>
    <p:sldLayoutId id="2147483775" r:id="rId24"/>
    <p:sldLayoutId id="2147483776" r:id="rId25"/>
    <p:sldLayoutId id="2147483777" r:id="rId26"/>
    <p:sldLayoutId id="2147483778" r:id="rId27"/>
    <p:sldLayoutId id="2147483779" r:id="rId28"/>
    <p:sldLayoutId id="2147483780" r:id="rId29"/>
    <p:sldLayoutId id="2147483781" r:id="rId30"/>
    <p:sldLayoutId id="2147483782" r:id="rId31"/>
    <p:sldLayoutId id="2147483783" r:id="rId32"/>
    <p:sldLayoutId id="2147483784" r:id="rId33"/>
    <p:sldLayoutId id="2147483785" r:id="rId34"/>
    <p:sldLayoutId id="2147483786" r:id="rId35"/>
    <p:sldLayoutId id="2147483787" r:id="rId36"/>
    <p:sldLayoutId id="2147483788" r:id="rId37"/>
    <p:sldLayoutId id="2147483789" r:id="rId38"/>
    <p:sldLayoutId id="2147483790" r:id="rId39"/>
    <p:sldLayoutId id="2147483791" r:id="rId40"/>
    <p:sldLayoutId id="2147483792" r:id="rId41"/>
    <p:sldLayoutId id="2147483793" r:id="rId42"/>
    <p:sldLayoutId id="2147483794" r:id="rId43"/>
    <p:sldLayoutId id="2147483795" r:id="rId44"/>
    <p:sldLayoutId id="2147483796" r:id="rId45"/>
    <p:sldLayoutId id="2147483797" r:id="rId46"/>
    <p:sldLayoutId id="2147483798" r:id="rId47"/>
    <p:sldLayoutId id="2147483799" r:id="rId48"/>
    <p:sldLayoutId id="2147483800" r:id="rId49"/>
    <p:sldLayoutId id="2147483801" r:id="rId50"/>
    <p:sldLayoutId id="2147483802" r:id="rId51"/>
    <p:sldLayoutId id="2147483803" r:id="rId52"/>
    <p:sldLayoutId id="2147483804" r:id="rId53"/>
    <p:sldLayoutId id="2147483805" r:id="rId54"/>
    <p:sldLayoutId id="2147483806" r:id="rId55"/>
    <p:sldLayoutId id="2147483807" r:id="rId56"/>
    <p:sldLayoutId id="2147483808" r:id="rId57"/>
    <p:sldLayoutId id="2147483809" r:id="rId58"/>
    <p:sldLayoutId id="2147483810" r:id="rId59"/>
    <p:sldLayoutId id="2147483811" r:id="rId60"/>
    <p:sldLayoutId id="2147483812" r:id="rId61"/>
    <p:sldLayoutId id="2147483813" r:id="rId62"/>
    <p:sldLayoutId id="2147483814" r:id="rId63"/>
    <p:sldLayoutId id="2147483815" r:id="rId64"/>
    <p:sldLayoutId id="2147483816" r:id="rId65"/>
    <p:sldLayoutId id="2147483817" r:id="rId66"/>
    <p:sldLayoutId id="2147483818" r:id="rId67"/>
    <p:sldLayoutId id="2147483819" r:id="rId68"/>
    <p:sldLayoutId id="2147483820" r:id="rId69"/>
    <p:sldLayoutId id="2147483821" r:id="rId70"/>
    <p:sldLayoutId id="2147483822" r:id="rId71"/>
    <p:sldLayoutId id="2147483823" r:id="rId72"/>
    <p:sldLayoutId id="2147483824" r:id="rId73"/>
    <p:sldLayoutId id="2147483825" r:id="rId74"/>
    <p:sldLayoutId id="2147483826" r:id="rId75"/>
    <p:sldLayoutId id="2147483827" r:id="rId76"/>
    <p:sldLayoutId id="2147483828" r:id="rId77"/>
    <p:sldLayoutId id="2147483829" r:id="rId78"/>
    <p:sldLayoutId id="2147483830" r:id="rId79"/>
  </p:sldLayoutIdLst>
  <p:transition>
    <p:fade/>
  </p:transition>
  <p:hf sldNum="0" hdr="0" dt="0"/>
  <p:txStyles>
    <p:titleStyle>
      <a:lvl1pPr algn="l" defTabSz="932563" rtl="0" eaLnBrk="1" latinLnBrk="0" hangingPunct="1">
        <a:lnSpc>
          <a:spcPct val="100000"/>
        </a:lnSpc>
        <a:spcBef>
          <a:spcPct val="0"/>
        </a:spcBef>
        <a:buNone/>
        <a:defRPr lang="en-US" sz="3200" b="0" kern="1200" cap="none" spc="-50" baseline="0" dirty="0" smtClean="0">
          <a:ln w="3175">
            <a:noFill/>
          </a:ln>
          <a:gradFill>
            <a:gsLst>
              <a:gs pos="100000">
                <a:schemeClr val="tx1"/>
              </a:gs>
              <a:gs pos="83000">
                <a:schemeClr val="tx1"/>
              </a:gs>
            </a:gsLst>
            <a:lin ang="5400000" scaled="1"/>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2.xml"/></Relationships>
</file>

<file path=ppt/slides/_rels/slide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svg"/><Relationship Id="rId2" Type="http://schemas.openxmlformats.org/officeDocument/2006/relationships/notesSlide" Target="../notesSlides/notesSlide1.xml"/><Relationship Id="rId1" Type="http://schemas.openxmlformats.org/officeDocument/2006/relationships/slideLayout" Target="../slideLayouts/slideLayout90.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90.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jpe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jpeg"/><Relationship Id="rId2" Type="http://schemas.openxmlformats.org/officeDocument/2006/relationships/notesSlide" Target="../notesSlides/notesSlide3.xml"/><Relationship Id="rId1" Type="http://schemas.openxmlformats.org/officeDocument/2006/relationships/slideLayout" Target="../slideLayouts/slideLayout44.xml"/><Relationship Id="rId6" Type="http://schemas.openxmlformats.org/officeDocument/2006/relationships/image" Target="../media/image71.svg"/><Relationship Id="rId11" Type="http://schemas.openxmlformats.org/officeDocument/2006/relationships/image" Target="../media/image76.jpeg"/><Relationship Id="rId5" Type="http://schemas.openxmlformats.org/officeDocument/2006/relationships/image" Target="../media/image70.png"/><Relationship Id="rId10" Type="http://schemas.openxmlformats.org/officeDocument/2006/relationships/image" Target="../media/image75.png"/><Relationship Id="rId4" Type="http://schemas.openxmlformats.org/officeDocument/2006/relationships/image" Target="../media/image69.svg"/><Relationship Id="rId9" Type="http://schemas.openxmlformats.org/officeDocument/2006/relationships/image" Target="../media/image74.jpeg"/></Relationships>
</file>

<file path=ppt/slides/_rels/slide5.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hyperlink" Target="https://techcommunity.microsoft.com/blog/identity/how-to-break-the-token-theft-cyber-attack-chain/4062700" TargetMode="External"/><Relationship Id="rId2" Type="http://schemas.openxmlformats.org/officeDocument/2006/relationships/notesSlide" Target="../notesSlides/notesSlide4.xml"/><Relationship Id="rId1" Type="http://schemas.openxmlformats.org/officeDocument/2006/relationships/slideLayout" Target="../slideLayouts/slideLayout90.xml"/><Relationship Id="rId6" Type="http://schemas.openxmlformats.org/officeDocument/2006/relationships/hyperlink" Target="https://cdn-dynmedia-1.microsoft.com/is/content/microsoftcorp/microsoft/final/en-us/microsoft-product-and-services/security/pdf/2024-State-of-Multicloud-Security-Risk-Report.pdf" TargetMode="External"/><Relationship Id="rId5" Type="http://schemas.openxmlformats.org/officeDocument/2006/relationships/hyperlink" Target="https://cdn-dynmedia-1.microsoft.com/is/content/microsoftcorp/microsoft/final/en-us/microsoft-brand/documents/Microsoft%20Digital%20Defense%20Report%202024%20%281%29.pdf" TargetMode="Externa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xml"/><Relationship Id="rId1" Type="http://schemas.openxmlformats.org/officeDocument/2006/relationships/slideLayout" Target="../slideLayouts/slideLayout90.xml"/><Relationship Id="rId5" Type="http://schemas.openxmlformats.org/officeDocument/2006/relationships/image" Target="../media/image81.svg"/><Relationship Id="rId4" Type="http://schemas.openxmlformats.org/officeDocument/2006/relationships/image" Target="../media/image8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7C0D22A-8C3A-DD30-E3F1-E982A7E54890}"/>
              </a:ext>
            </a:extLst>
          </p:cNvPr>
          <p:cNvSpPr>
            <a:spLocks noGrp="1"/>
          </p:cNvSpPr>
          <p:nvPr>
            <p:ph type="title"/>
          </p:nvPr>
        </p:nvSpPr>
        <p:spPr>
          <a:xfrm>
            <a:off x="588263" y="457200"/>
            <a:ext cx="11018520" cy="460126"/>
          </a:xfrm>
        </p:spPr>
        <p:txBody>
          <a:bodyPr wrap="square" anchor="t">
            <a:normAutofit/>
          </a:bodyPr>
          <a:lstStyle/>
          <a:p>
            <a:pPr>
              <a:lnSpc>
                <a:spcPct val="90000"/>
              </a:lnSpc>
            </a:pPr>
            <a:r>
              <a:rPr lang="en-US"/>
              <a:t>What is Global Secure Access?</a:t>
            </a:r>
            <a:endParaRPr lang="en-ZA"/>
          </a:p>
        </p:txBody>
      </p:sp>
      <p:sp>
        <p:nvSpPr>
          <p:cNvPr id="1033" name="Text Placeholder 4">
            <a:extLst>
              <a:ext uri="{FF2B5EF4-FFF2-40B4-BE49-F238E27FC236}">
                <a16:creationId xmlns:a16="http://schemas.microsoft.com/office/drawing/2014/main" id="{AAAEE6E9-49E9-1E38-D36E-B7AF81B6EA23}"/>
              </a:ext>
            </a:extLst>
          </p:cNvPr>
          <p:cNvSpPr>
            <a:spLocks noGrp="1"/>
          </p:cNvSpPr>
          <p:nvPr>
            <p:ph type="body" sz="quarter" idx="16"/>
          </p:nvPr>
        </p:nvSpPr>
        <p:spPr>
          <a:xfrm>
            <a:off x="2788060" y="5803355"/>
            <a:ext cx="5219700" cy="430887"/>
          </a:xfrm>
        </p:spPr>
        <p:txBody>
          <a:bodyPr wrap="square" anchor="t">
            <a:normAutofit/>
          </a:bodyPr>
          <a:lstStyle/>
          <a:p>
            <a:pPr>
              <a:spcAft>
                <a:spcPts val="600"/>
              </a:spcAft>
            </a:pPr>
            <a:r>
              <a:rPr lang="en-US" dirty="0"/>
              <a:t>Internet Access</a:t>
            </a:r>
          </a:p>
        </p:txBody>
      </p:sp>
      <p:sp>
        <p:nvSpPr>
          <p:cNvPr id="7" name="Content Placeholder 6">
            <a:extLst>
              <a:ext uri="{FF2B5EF4-FFF2-40B4-BE49-F238E27FC236}">
                <a16:creationId xmlns:a16="http://schemas.microsoft.com/office/drawing/2014/main" id="{1B61D3FC-766E-99BA-D237-79BD5DA91150}"/>
              </a:ext>
            </a:extLst>
          </p:cNvPr>
          <p:cNvSpPr>
            <a:spLocks noGrp="1"/>
          </p:cNvSpPr>
          <p:nvPr>
            <p:ph sz="quarter" idx="11"/>
          </p:nvPr>
        </p:nvSpPr>
        <p:spPr>
          <a:xfrm>
            <a:off x="588263" y="1451948"/>
            <a:ext cx="5214937" cy="3405187"/>
          </a:xfrm>
        </p:spPr>
        <p:txBody>
          <a:bodyPr wrap="square">
            <a:normAutofit/>
          </a:bodyPr>
          <a:lstStyle/>
          <a:p>
            <a:pPr marL="0" indent="0">
              <a:buNone/>
            </a:pPr>
            <a:r>
              <a:rPr lang="en-US" dirty="0"/>
              <a:t>Global Secure Access (GSA) is the unifying term for both of Microsoft’s Security Service Edge (SSE) solutions: </a:t>
            </a:r>
          </a:p>
          <a:p>
            <a:r>
              <a:rPr lang="en-US" dirty="0"/>
              <a:t>Microsoft Entra Internet Access and</a:t>
            </a:r>
          </a:p>
          <a:p>
            <a:r>
              <a:rPr lang="en-US" dirty="0"/>
              <a:t>Microsoft Entra Private Access</a:t>
            </a:r>
            <a:endParaRPr lang="en-ZA" dirty="0"/>
          </a:p>
        </p:txBody>
      </p:sp>
      <p:sp>
        <p:nvSpPr>
          <p:cNvPr id="1031" name="Text Placeholder 2">
            <a:extLst>
              <a:ext uri="{FF2B5EF4-FFF2-40B4-BE49-F238E27FC236}">
                <a16:creationId xmlns:a16="http://schemas.microsoft.com/office/drawing/2014/main" id="{31AF6956-CF35-C0B8-3D7B-AE3CDDD16ECF}"/>
              </a:ext>
            </a:extLst>
          </p:cNvPr>
          <p:cNvSpPr>
            <a:spLocks noGrp="1"/>
          </p:cNvSpPr>
          <p:nvPr>
            <p:ph type="body" sz="quarter" idx="17"/>
          </p:nvPr>
        </p:nvSpPr>
        <p:spPr>
          <a:xfrm>
            <a:off x="5699535" y="5782511"/>
            <a:ext cx="5219700" cy="430887"/>
          </a:xfrm>
        </p:spPr>
        <p:txBody>
          <a:bodyPr wrap="square" anchor="t">
            <a:normAutofit/>
          </a:bodyPr>
          <a:lstStyle/>
          <a:p>
            <a:pPr>
              <a:spcAft>
                <a:spcPts val="600"/>
              </a:spcAft>
            </a:pPr>
            <a:r>
              <a:rPr lang="en-US" dirty="0"/>
              <a:t>Private Access</a:t>
            </a:r>
          </a:p>
        </p:txBody>
      </p:sp>
      <p:pic>
        <p:nvPicPr>
          <p:cNvPr id="1026" name="Picture 2" descr="Diagram of the Global Secure Access solution, illustrating how identities and remote networks can connect to Microsoft, private, and public resources through the service.">
            <a:extLst>
              <a:ext uri="{FF2B5EF4-FFF2-40B4-BE49-F238E27FC236}">
                <a16:creationId xmlns:a16="http://schemas.microsoft.com/office/drawing/2014/main" id="{BF53CB9C-E470-2C24-C2B7-52FACF15948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219024" y="1166812"/>
            <a:ext cx="5579589" cy="39754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7699011"/>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DE8CA-7010-FBFA-52F9-315CA3CF8A3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AA59B5A-1ACA-4ADE-03BD-89982CC9240F}"/>
              </a:ext>
              <a:ext uri="{C183D7F6-B498-43B3-948B-1728B52AA6E4}">
                <adec:decorative xmlns:adec="http://schemas.microsoft.com/office/drawing/2017/decorative" val="1"/>
              </a:ext>
            </a:extLst>
          </p:cNvPr>
          <p:cNvSpPr txBox="1"/>
          <p:nvPr/>
        </p:nvSpPr>
        <p:spPr>
          <a:xfrm>
            <a:off x="7991471" y="1723746"/>
            <a:ext cx="3454400" cy="2958490"/>
          </a:xfrm>
          <a:prstGeom prst="roundRect">
            <a:avLst>
              <a:gd name="adj" fmla="val 2529"/>
            </a:avLst>
          </a:prstGeom>
          <a:solidFill>
            <a:srgbClr val="F2F2F2"/>
          </a:soli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8661C5"/>
                </a:solidFill>
                <a:effectLst/>
                <a:uLnTx/>
                <a:uFillTx/>
                <a:latin typeface="Segoe UI Semibold"/>
                <a:ea typeface="+mn-ea"/>
                <a:cs typeface="Segoe UI" pitchFamily="34" charset="0"/>
              </a:rPr>
              <a:t>Internet Access for                        Microsoft Services</a:t>
            </a:r>
          </a:p>
          <a:p>
            <a:pPr marL="0" marR="0" lvl="0" indent="0" algn="l" defTabSz="932472" rtl="0" eaLnBrk="1" fontAlgn="base" latinLnBrk="0" hangingPunct="1">
              <a:lnSpc>
                <a:spcPct val="100000"/>
              </a:lnSpc>
              <a:spcBef>
                <a:spcPts val="0"/>
              </a:spcBef>
              <a:spcAft>
                <a:spcPts val="600"/>
              </a:spcAft>
              <a:buClrTx/>
              <a:buSzTx/>
              <a:buFontTx/>
              <a:buNone/>
              <a:tabLst>
                <a:tab pos="174625" algn="l"/>
              </a:tabLst>
              <a:defRPr/>
            </a:pPr>
            <a: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t>Enhance Microsoft Entra ID capabilities with direct connectivity to supported Microsoft services, improving security, performance and resilience. Included in Entra ID P1.</a:t>
            </a:r>
          </a:p>
        </p:txBody>
      </p:sp>
      <p:sp>
        <p:nvSpPr>
          <p:cNvPr id="40" name="Rectangle: Rounded Corners 39">
            <a:extLst>
              <a:ext uri="{FF2B5EF4-FFF2-40B4-BE49-F238E27FC236}">
                <a16:creationId xmlns:a16="http://schemas.microsoft.com/office/drawing/2014/main" id="{88735E93-DC0C-E555-1720-77E1B7BAF354}"/>
              </a:ext>
              <a:ext uri="{C183D7F6-B498-43B3-948B-1728B52AA6E4}">
                <adec:decorative xmlns:adec="http://schemas.microsoft.com/office/drawing/2017/decorative" val="1"/>
              </a:ext>
            </a:extLst>
          </p:cNvPr>
          <p:cNvSpPr/>
          <p:nvPr/>
        </p:nvSpPr>
        <p:spPr bwMode="auto">
          <a:xfrm>
            <a:off x="431442" y="1166611"/>
            <a:ext cx="11171595" cy="3705504"/>
          </a:xfrm>
          <a:prstGeom prst="roundRect">
            <a:avLst>
              <a:gd name="adj" fmla="val 4539"/>
            </a:avLst>
          </a:prstGeom>
          <a:noFill/>
          <a:ln w="28575">
            <a:solidFill>
              <a:schemeClr val="tx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Rectangle: Top Corners Rounded 40">
            <a:extLst>
              <a:ext uri="{FF2B5EF4-FFF2-40B4-BE49-F238E27FC236}">
                <a16:creationId xmlns:a16="http://schemas.microsoft.com/office/drawing/2014/main" id="{59AF9B64-22C4-7550-30FC-C283CA40A2D9}"/>
              </a:ext>
              <a:ext uri="{C183D7F6-B498-43B3-948B-1728B52AA6E4}">
                <adec:decorative xmlns:adec="http://schemas.microsoft.com/office/drawing/2017/decorative" val="1"/>
              </a:ext>
            </a:extLst>
          </p:cNvPr>
          <p:cNvSpPr/>
          <p:nvPr/>
        </p:nvSpPr>
        <p:spPr bwMode="auto">
          <a:xfrm>
            <a:off x="2357114" y="1200202"/>
            <a:ext cx="7412039" cy="400110"/>
          </a:xfrm>
          <a:prstGeom prst="round2SameRect">
            <a:avLst>
              <a:gd name="adj1" fmla="val 50000"/>
              <a:gd name="adj2" fmla="val 0"/>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8288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35000">
                      <a:srgbClr val="243A5E"/>
                    </a:gs>
                    <a:gs pos="10000">
                      <a:srgbClr val="243A5E"/>
                    </a:gs>
                  </a:gsLst>
                  <a:path path="circle">
                    <a:fillToRect l="100000" t="100000"/>
                  </a:path>
                </a:gradFill>
                <a:effectLst/>
                <a:uLnTx/>
                <a:uFillTx/>
                <a:latin typeface="Segoe UI Semibold"/>
                <a:ea typeface="+mn-ea"/>
                <a:cs typeface="+mn-cs"/>
              </a:rPr>
              <a:t>An identity-centric SSE solution</a:t>
            </a:r>
          </a:p>
        </p:txBody>
      </p:sp>
      <p:sp>
        <p:nvSpPr>
          <p:cNvPr id="37" name="Rectangle: Single Corner Rounded 36">
            <a:extLst>
              <a:ext uri="{FF2B5EF4-FFF2-40B4-BE49-F238E27FC236}">
                <a16:creationId xmlns:a16="http://schemas.microsoft.com/office/drawing/2014/main" id="{50DA7C39-7948-9238-5BF7-8AC8F5363F43}"/>
              </a:ext>
              <a:ext uri="{C183D7F6-B498-43B3-948B-1728B52AA6E4}">
                <adec:decorative xmlns:adec="http://schemas.microsoft.com/office/drawing/2017/decorative" val="1"/>
              </a:ext>
            </a:extLst>
          </p:cNvPr>
          <p:cNvSpPr/>
          <p:nvPr/>
        </p:nvSpPr>
        <p:spPr bwMode="auto">
          <a:xfrm>
            <a:off x="0" y="5132363"/>
            <a:ext cx="12192000" cy="1725638"/>
          </a:xfrm>
          <a:prstGeom prst="round1Rect">
            <a:avLst>
              <a:gd name="adj" fmla="val 50000"/>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46C9100D-2DF8-40B2-D45B-EDD61B2F8A36}"/>
              </a:ext>
              <a:ext uri="{C183D7F6-B498-43B3-948B-1728B52AA6E4}">
                <adec:decorative xmlns:adec="http://schemas.microsoft.com/office/drawing/2017/decorative" val="1"/>
              </a:ext>
            </a:extLst>
          </p:cNvPr>
          <p:cNvSpPr>
            <a:spLocks noGrp="1"/>
          </p:cNvSpPr>
          <p:nvPr>
            <p:ph type="title"/>
          </p:nvPr>
        </p:nvSpPr>
        <p:spPr>
          <a:xfrm>
            <a:off x="588963" y="457200"/>
            <a:ext cx="11017250" cy="492443"/>
          </a:xfrm>
        </p:spPr>
        <p:txBody>
          <a:bodyPr/>
          <a:lstStyle/>
          <a:p>
            <a:r>
              <a:rPr lang="en-US"/>
              <a:t>Traffic profiles &amp; licensing overview</a:t>
            </a:r>
          </a:p>
        </p:txBody>
      </p:sp>
      <p:sp>
        <p:nvSpPr>
          <p:cNvPr id="6" name="TextBox 5">
            <a:extLst>
              <a:ext uri="{FF2B5EF4-FFF2-40B4-BE49-F238E27FC236}">
                <a16:creationId xmlns:a16="http://schemas.microsoft.com/office/drawing/2014/main" id="{AE642D2A-89B2-2D0A-4606-1BC2A5E730E5}"/>
              </a:ext>
              <a:ext uri="{C183D7F6-B498-43B3-948B-1728B52AA6E4}">
                <adec:decorative xmlns:adec="http://schemas.microsoft.com/office/drawing/2017/decorative" val="1"/>
              </a:ext>
            </a:extLst>
          </p:cNvPr>
          <p:cNvSpPr txBox="1"/>
          <p:nvPr/>
        </p:nvSpPr>
        <p:spPr>
          <a:xfrm>
            <a:off x="4368129" y="1723746"/>
            <a:ext cx="3454400" cy="2958490"/>
          </a:xfrm>
          <a:prstGeom prst="roundRect">
            <a:avLst>
              <a:gd name="adj" fmla="val 2529"/>
            </a:avLst>
          </a:prstGeom>
          <a:solidFill>
            <a:srgbClr val="F2F2F2"/>
          </a:soli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600" b="0" i="0" u="none" strike="noStrike" kern="0" cap="none" spc="0" normalizeH="0" baseline="0">
                <a:ln>
                  <a:noFill/>
                </a:ln>
                <a:gradFill>
                  <a:gsLst>
                    <a:gs pos="2917">
                      <a:prstClr val="black"/>
                    </a:gs>
                    <a:gs pos="30000">
                      <a:prstClr val="black"/>
                    </a:gs>
                  </a:gsLst>
                  <a:lin ang="5400000" scaled="0"/>
                </a:gradFill>
                <a:effectLst/>
                <a:uLnTx/>
                <a:uFillTx/>
                <a:latin typeface="Segoe UI"/>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0078D4"/>
                </a:solidFill>
                <a:effectLst/>
                <a:uLnTx/>
                <a:uFillTx/>
                <a:latin typeface="Segoe UI Semibold"/>
                <a:ea typeface="+mn-ea"/>
                <a:cs typeface="Segoe UI" pitchFamily="34" charset="0"/>
              </a:rPr>
              <a:t>Microsoft Entra </a:t>
            </a:r>
            <a:br>
              <a:rPr kumimoji="0" lang="en-US" sz="1600" b="0" i="0" u="none" strike="noStrike" kern="0" cap="none" spc="0" normalizeH="0" baseline="0" noProof="0">
                <a:ln>
                  <a:noFill/>
                </a:ln>
                <a:solidFill>
                  <a:srgbClr val="0078D4"/>
                </a:solidFill>
                <a:effectLst/>
                <a:uLnTx/>
                <a:uFillTx/>
                <a:latin typeface="Segoe UI Semibold"/>
                <a:ea typeface="+mn-ea"/>
                <a:cs typeface="Segoe UI" pitchFamily="34" charset="0"/>
              </a:rPr>
            </a:br>
            <a:r>
              <a:rPr kumimoji="0" lang="en-US" sz="1600" b="0" i="0" u="none" strike="noStrike" kern="0" cap="none" spc="0" normalizeH="0" baseline="0" noProof="0">
                <a:ln>
                  <a:noFill/>
                </a:ln>
                <a:solidFill>
                  <a:srgbClr val="0078D4"/>
                </a:solidFill>
                <a:effectLst/>
                <a:uLnTx/>
                <a:uFillTx/>
                <a:latin typeface="Segoe UI Semibold"/>
                <a:ea typeface="+mn-ea"/>
                <a:cs typeface="Segoe UI" pitchFamily="34" charset="0"/>
              </a:rPr>
              <a:t>Internet Access </a:t>
            </a:r>
            <a:endParaRPr kumimoji="0" lang="en-US" sz="1600" b="1" i="0" u="none" strike="noStrike" kern="0" cap="none" spc="0" normalizeH="0" baseline="0" noProof="0">
              <a:ln>
                <a:noFill/>
              </a:ln>
              <a:solidFill>
                <a:srgbClr val="0078D4"/>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t>Secure access to all internet and </a:t>
            </a:r>
            <a:b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t>SaaS apps and resources while protecting your organization against internet threats</a:t>
            </a:r>
          </a:p>
        </p:txBody>
      </p:sp>
      <p:sp>
        <p:nvSpPr>
          <p:cNvPr id="10" name="TextBox 9">
            <a:extLst>
              <a:ext uri="{FF2B5EF4-FFF2-40B4-BE49-F238E27FC236}">
                <a16:creationId xmlns:a16="http://schemas.microsoft.com/office/drawing/2014/main" id="{B02B91E8-8E57-B698-3EAD-F8B809E7609D}"/>
              </a:ext>
              <a:ext uri="{C183D7F6-B498-43B3-948B-1728B52AA6E4}">
                <adec:decorative xmlns:adec="http://schemas.microsoft.com/office/drawing/2017/decorative" val="1"/>
              </a:ext>
            </a:extLst>
          </p:cNvPr>
          <p:cNvSpPr txBox="1"/>
          <p:nvPr/>
        </p:nvSpPr>
        <p:spPr>
          <a:xfrm>
            <a:off x="5272153" y="3908612"/>
            <a:ext cx="1560415" cy="552660"/>
          </a:xfrm>
          <a:prstGeom prst="roundRect">
            <a:avLst>
              <a:gd name="adj" fmla="val 50000"/>
            </a:avLst>
          </a:prstGeom>
          <a:solidFill>
            <a:schemeClr val="bg1"/>
          </a:solidFill>
          <a:effectLst/>
        </p:spPr>
        <p:txBody>
          <a:bodyPr vert="horz" wrap="square" lIns="0" tIns="0" rIns="0" bIns="0" anchor="ctr" anchorCtr="0">
            <a:noAutofit/>
          </a:bodyPr>
          <a:lstStyle>
            <a:defPPr>
              <a:defRPr lang="en-US"/>
            </a:defPPr>
            <a:lvl1pPr marR="0" lvl="0" indent="0" algn="ctr" defTabSz="914367" fontAlgn="base">
              <a:lnSpc>
                <a:spcPct val="100000"/>
              </a:lnSpc>
              <a:spcBef>
                <a:spcPct val="0"/>
              </a:spcBef>
              <a:spcAft>
                <a:spcPct val="0"/>
              </a:spcAft>
              <a:buClrTx/>
              <a:buSzTx/>
              <a:buFontTx/>
              <a:buNone/>
              <a:tabLst/>
              <a:defRPr kumimoji="0" sz="1200" b="0" i="0" u="none" strike="noStrike" kern="0" cap="none" spc="0" normalizeH="0" baseline="0">
                <a:ln w="3175">
                  <a:noFill/>
                </a:ln>
                <a:gradFill>
                  <a:gsLst>
                    <a:gs pos="76437">
                      <a:srgbClr val="FFFFFF"/>
                    </a:gs>
                    <a:gs pos="55747">
                      <a:srgbClr val="FFFFFF"/>
                    </a:gs>
                  </a:gsLst>
                  <a:path path="circle">
                    <a:fillToRect l="100000" b="100000"/>
                  </a:path>
                </a:gradFill>
                <a:effectLst/>
                <a:uLnTx/>
                <a:uFillTx/>
                <a:latin typeface="Segoe UI Semibold"/>
                <a:cs typeface="Segoe UI" pitchFamily="34" charset="0"/>
              </a:defRPr>
            </a:lvl1pPr>
            <a:lvl2pPr marL="457183" defTabSz="914367">
              <a:defRPr sz="1765">
                <a:solidFill>
                  <a:schemeClr val="tx1"/>
                </a:solidFill>
              </a:defRPr>
            </a:lvl2pPr>
            <a:lvl3pPr marL="914367" defTabSz="914367">
              <a:defRPr sz="1765">
                <a:solidFill>
                  <a:schemeClr val="tx1"/>
                </a:solidFill>
              </a:defRPr>
            </a:lvl3pPr>
            <a:lvl4pPr marL="1371550" defTabSz="914367">
              <a:defRPr sz="1765">
                <a:solidFill>
                  <a:schemeClr val="tx1"/>
                </a:solidFill>
              </a:defRPr>
            </a:lvl4pPr>
            <a:lvl5pPr marL="1828734" defTabSz="914367">
              <a:defRPr sz="1765">
                <a:solidFill>
                  <a:schemeClr val="tx1"/>
                </a:solidFill>
              </a:defRPr>
            </a:lvl5pPr>
            <a:lvl6pPr marL="2285918" defTabSz="914367">
              <a:defRPr sz="1765">
                <a:solidFill>
                  <a:schemeClr val="tx1"/>
                </a:solidFill>
              </a:defRPr>
            </a:lvl6pPr>
            <a:lvl7pPr marL="2743101" defTabSz="914367">
              <a:defRPr sz="1765">
                <a:solidFill>
                  <a:schemeClr val="tx1"/>
                </a:solidFill>
              </a:defRPr>
            </a:lvl7pPr>
            <a:lvl8pPr marL="3200284" defTabSz="914367">
              <a:defRPr sz="1765">
                <a:solidFill>
                  <a:schemeClr val="tx1"/>
                </a:solidFill>
              </a:defRPr>
            </a:lvl8pPr>
            <a:lvl9pPr marL="3657469" defTabSz="914367">
              <a:defRPr sz="1765">
                <a:solidFill>
                  <a:schemeClr val="tx1"/>
                </a:solidFill>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w="3175">
                  <a:noFill/>
                </a:ln>
                <a:gradFill>
                  <a:gsLst>
                    <a:gs pos="35000">
                      <a:srgbClr val="000000"/>
                    </a:gs>
                    <a:gs pos="10000">
                      <a:srgbClr val="000000"/>
                    </a:gs>
                  </a:gsLst>
                  <a:path path="circle">
                    <a:fillToRect l="100000" t="100000"/>
                  </a:path>
                </a:gradFill>
                <a:effectLst/>
                <a:uLnTx/>
                <a:uFillTx/>
                <a:latin typeface="Segoe UI Semibold"/>
                <a:ea typeface="+mn-ea"/>
                <a:cs typeface="Segoe UI" pitchFamily="34" charset="0"/>
              </a:rPr>
              <a:t>Internet Traffic</a:t>
            </a:r>
          </a:p>
        </p:txBody>
      </p:sp>
      <p:sp>
        <p:nvSpPr>
          <p:cNvPr id="12" name="TextBox 11">
            <a:extLst>
              <a:ext uri="{FF2B5EF4-FFF2-40B4-BE49-F238E27FC236}">
                <a16:creationId xmlns:a16="http://schemas.microsoft.com/office/drawing/2014/main" id="{B8BC4972-FEC2-B114-1BC3-32EAA69CE8CB}"/>
              </a:ext>
              <a:ext uri="{C183D7F6-B498-43B3-948B-1728B52AA6E4}">
                <adec:decorative xmlns:adec="http://schemas.microsoft.com/office/drawing/2017/decorative" val="1"/>
              </a:ext>
            </a:extLst>
          </p:cNvPr>
          <p:cNvSpPr txBox="1"/>
          <p:nvPr/>
        </p:nvSpPr>
        <p:spPr>
          <a:xfrm>
            <a:off x="748461" y="1723746"/>
            <a:ext cx="3454400" cy="2958490"/>
          </a:xfrm>
          <a:prstGeom prst="roundRect">
            <a:avLst>
              <a:gd name="adj" fmla="val 2529"/>
            </a:avLst>
          </a:prstGeom>
          <a:solidFill>
            <a:srgbClr val="F2F2F2"/>
          </a:soli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FFFFFF"/>
            </a:contourClr>
          </a:sp3d>
        </p:spPr>
        <p:txBody>
          <a:bodyPr rot="0" spcFirstLastPara="0" vertOverflow="overflow" horzOverflow="overflow" vert="horz" wrap="square" lIns="182880" tIns="91440" rIns="182880" bIns="91440" numCol="1" spcCol="0" rtlCol="0" fromWordArt="0" anchor="t" anchorCtr="0" forceAA="0" compatLnSpc="1">
            <a:prstTxWarp prst="textNoShape">
              <a:avLst/>
            </a:prstTxWarp>
            <a:noAutofit/>
          </a:bodyPr>
          <a:lstStyle>
            <a:defPPr>
              <a:defRPr lang="en-US"/>
            </a:defPPr>
            <a:lvl1pPr marR="0" lvl="0" indent="0" fontAlgn="auto">
              <a:lnSpc>
                <a:spcPct val="100000"/>
              </a:lnSpc>
              <a:spcBef>
                <a:spcPts val="0"/>
              </a:spcBef>
              <a:spcAft>
                <a:spcPts val="600"/>
              </a:spcAft>
              <a:buClrTx/>
              <a:buSzTx/>
              <a:buFontTx/>
              <a:buNone/>
              <a:tabLst/>
              <a:defRPr kumimoji="0" sz="1600" b="0" i="0" u="none" strike="noStrike" kern="0" cap="none" spc="0" normalizeH="0" baseline="0">
                <a:ln>
                  <a:noFill/>
                </a:ln>
                <a:gradFill>
                  <a:gsLst>
                    <a:gs pos="2917">
                      <a:prstClr val="black"/>
                    </a:gs>
                    <a:gs pos="30000">
                      <a:prstClr val="black"/>
                    </a:gs>
                  </a:gsLst>
                  <a:lin ang="5400000" scaled="0"/>
                </a:gradFill>
                <a:effectLst/>
                <a:uLnTx/>
                <a:uFillTx/>
                <a:latin typeface="Segoe UI"/>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600" b="0" i="0" u="none" strike="noStrike" kern="0" cap="none" spc="0" normalizeH="0" baseline="0" noProof="0">
                <a:ln>
                  <a:noFill/>
                </a:ln>
                <a:solidFill>
                  <a:srgbClr val="107C10"/>
                </a:solidFill>
                <a:effectLst/>
                <a:uLnTx/>
                <a:uFillTx/>
                <a:latin typeface="Segoe UI Semibold"/>
                <a:ea typeface="+mn-ea"/>
                <a:cs typeface="Segoe UI" pitchFamily="34" charset="0"/>
              </a:rPr>
              <a:t>Microsoft Entra</a:t>
            </a:r>
            <a:br>
              <a:rPr kumimoji="0" lang="en-US" sz="1600" b="0" i="0" u="none" strike="noStrike" kern="0" cap="none" spc="0" normalizeH="0" baseline="0" noProof="0">
                <a:ln>
                  <a:noFill/>
                </a:ln>
                <a:solidFill>
                  <a:srgbClr val="107C10"/>
                </a:solidFill>
                <a:effectLst/>
                <a:uLnTx/>
                <a:uFillTx/>
                <a:latin typeface="Segoe UI Semibold"/>
                <a:ea typeface="+mn-ea"/>
                <a:cs typeface="Segoe UI" pitchFamily="34" charset="0"/>
              </a:rPr>
            </a:br>
            <a:r>
              <a:rPr kumimoji="0" lang="en-US" sz="1600" b="0" i="0" u="none" strike="noStrike" kern="0" cap="none" spc="0" normalizeH="0" baseline="0" noProof="0">
                <a:ln>
                  <a:noFill/>
                </a:ln>
                <a:solidFill>
                  <a:srgbClr val="107C10"/>
                </a:solidFill>
                <a:effectLst/>
                <a:uLnTx/>
                <a:uFillTx/>
                <a:latin typeface="Segoe UI Semibold"/>
                <a:ea typeface="+mn-ea"/>
                <a:cs typeface="Segoe UI" pitchFamily="34" charset="0"/>
              </a:rPr>
              <a:t>Private Access </a:t>
            </a:r>
            <a:endParaRPr kumimoji="0" lang="en-US" sz="1600" b="1" i="0" u="none" strike="noStrike" kern="0" cap="none" spc="0" normalizeH="0" baseline="0" noProof="0">
              <a:ln>
                <a:noFill/>
              </a:ln>
              <a:solidFill>
                <a:srgbClr val="107C10"/>
              </a:solidFill>
              <a:effectLst/>
              <a:uLnTx/>
              <a:uFillTx/>
              <a:latin typeface="Segoe UI"/>
              <a:ea typeface="+mn-ea"/>
              <a:cs typeface="Segoe UI" pitchFamily="34" charset="0"/>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t>Secure access to all private </a:t>
            </a:r>
            <a:b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br>
            <a:r>
              <a:rPr kumimoji="0" lang="en-US" sz="1400" b="0" i="0" u="none" strike="noStrike" kern="0" cap="none" spc="0" normalizeH="0" baseline="0" noProof="0">
                <a:ln>
                  <a:noFill/>
                </a:ln>
                <a:gradFill>
                  <a:gsLst>
                    <a:gs pos="2917">
                      <a:prstClr val="black"/>
                    </a:gs>
                    <a:gs pos="30000">
                      <a:prstClr val="black"/>
                    </a:gs>
                  </a:gsLst>
                  <a:lin ang="5400000" scaled="0"/>
                </a:gradFill>
                <a:effectLst/>
                <a:uLnTx/>
                <a:uFillTx/>
                <a:latin typeface="Segoe UI"/>
                <a:ea typeface="+mn-ea"/>
                <a:cs typeface="Segoe UI" pitchFamily="34" charset="0"/>
              </a:rPr>
              <a:t>apps and resources, with an identity-centric Zero Trust Network Access (ZTNA)</a:t>
            </a:r>
          </a:p>
        </p:txBody>
      </p:sp>
      <p:sp>
        <p:nvSpPr>
          <p:cNvPr id="16" name="TextBox 15">
            <a:extLst>
              <a:ext uri="{FF2B5EF4-FFF2-40B4-BE49-F238E27FC236}">
                <a16:creationId xmlns:a16="http://schemas.microsoft.com/office/drawing/2014/main" id="{61A1F036-1002-588C-4D04-3681A4D88A92}"/>
              </a:ext>
              <a:ext uri="{C183D7F6-B498-43B3-948B-1728B52AA6E4}">
                <adec:decorative xmlns:adec="http://schemas.microsoft.com/office/drawing/2017/decorative" val="1"/>
              </a:ext>
            </a:extLst>
          </p:cNvPr>
          <p:cNvSpPr txBox="1"/>
          <p:nvPr/>
        </p:nvSpPr>
        <p:spPr>
          <a:xfrm>
            <a:off x="8878205" y="3904540"/>
            <a:ext cx="1560415" cy="552660"/>
          </a:xfrm>
          <a:prstGeom prst="roundRect">
            <a:avLst>
              <a:gd name="adj" fmla="val 50000"/>
            </a:avLst>
          </a:prstGeom>
          <a:solidFill>
            <a:schemeClr val="bg1"/>
          </a:solid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defTabSz="914367" fontAlgn="base">
              <a:lnSpc>
                <a:spcPct val="90000"/>
              </a:lnSpc>
              <a:spcBef>
                <a:spcPct val="0"/>
              </a:spcBef>
              <a:spcAft>
                <a:spcPct val="0"/>
              </a:spcAft>
              <a:defRPr sz="1600" b="1">
                <a:ln w="3175">
                  <a:noFill/>
                </a:ln>
                <a:gradFill>
                  <a:gsLst>
                    <a:gs pos="71910">
                      <a:srgbClr val="000000"/>
                    </a:gs>
                    <a:gs pos="53933">
                      <a:srgbClr val="000000"/>
                    </a:gs>
                  </a:gsLst>
                  <a:path path="circle">
                    <a:fillToRect l="100000" b="100000"/>
                  </a:path>
                </a:gradFill>
                <a:latin typeface="+mj-lt"/>
                <a:cs typeface="Segoe UI" pitchFamily="34" charset="0"/>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US" sz="1100" b="1" i="0" u="none" strike="noStrike" kern="0" cap="none" spc="0" normalizeH="0" baseline="0" noProof="0">
                <a:ln w="3175">
                  <a:noFill/>
                </a:ln>
                <a:gradFill>
                  <a:gsLst>
                    <a:gs pos="35000">
                      <a:srgbClr val="000000"/>
                    </a:gs>
                    <a:gs pos="10000">
                      <a:srgbClr val="000000"/>
                    </a:gs>
                  </a:gsLst>
                  <a:path path="circle">
                    <a:fillToRect l="100000" t="100000"/>
                  </a:path>
                </a:gradFill>
                <a:effectLst/>
                <a:uLnTx/>
                <a:uFillTx/>
                <a:latin typeface="Segoe UI Semibold"/>
                <a:ea typeface="+mn-ea"/>
                <a:cs typeface="Segoe UI" pitchFamily="34" charset="0"/>
              </a:rPr>
              <a:t>Microsoft Traffic</a:t>
            </a:r>
          </a:p>
        </p:txBody>
      </p:sp>
      <p:sp>
        <p:nvSpPr>
          <p:cNvPr id="24" name="TextBox 23">
            <a:extLst>
              <a:ext uri="{FF2B5EF4-FFF2-40B4-BE49-F238E27FC236}">
                <a16:creationId xmlns:a16="http://schemas.microsoft.com/office/drawing/2014/main" id="{7BD768B3-CC03-0B90-EF0F-D9EBC87A1F05}"/>
              </a:ext>
              <a:ext uri="{C183D7F6-B498-43B3-948B-1728B52AA6E4}">
                <adec:decorative xmlns:adec="http://schemas.microsoft.com/office/drawing/2017/decorative" val="1"/>
              </a:ext>
            </a:extLst>
          </p:cNvPr>
          <p:cNvSpPr txBox="1"/>
          <p:nvPr/>
        </p:nvSpPr>
        <p:spPr>
          <a:xfrm>
            <a:off x="588263" y="5332284"/>
            <a:ext cx="5150483" cy="1154162"/>
          </a:xfrm>
          <a:prstGeom prst="rect">
            <a:avLst/>
          </a:prstGeom>
          <a:noFill/>
          <a:ln w="25400">
            <a:noFill/>
          </a:ln>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600"/>
              </a:spcAft>
              <a:buClr>
                <a:srgbClr val="000000"/>
              </a:buClr>
              <a:buSzPct val="90000"/>
              <a:buFontTx/>
              <a:buNone/>
              <a:tabLst/>
              <a:defRPr/>
            </a:pPr>
            <a:r>
              <a:rPr kumimoji="0" lang="en-US" sz="1200" b="1"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a:ea typeface="+mn-ea"/>
                <a:cs typeface="Segoe UI" panose="020B0502040204020203" pitchFamily="34" charset="0"/>
              </a:rPr>
              <a:t>How to purchase</a:t>
            </a:r>
          </a:p>
          <a:p>
            <a:pPr marL="0" marR="0" lvl="0" indent="0" algn="l" defTabSz="932563" rtl="0" eaLnBrk="1" fontAlgn="auto" latinLnBrk="0" hangingPunct="1">
              <a:lnSpc>
                <a:spcPct val="100000"/>
              </a:lnSpc>
              <a:spcBef>
                <a:spcPts val="0"/>
              </a:spcBef>
              <a:spcAft>
                <a:spcPts val="600"/>
              </a:spcAft>
              <a:buClr>
                <a:srgbClr val="000000"/>
              </a:buClr>
              <a:buSzPct val="90000"/>
              <a:buFontTx/>
              <a:buNone/>
              <a:tabLst/>
              <a:defRPr/>
            </a:pPr>
            <a:endParaRPr kumimoji="0" lang="en-US" sz="1200" b="1"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a:ea typeface="+mn-ea"/>
              <a:cs typeface="Segoe UI" panose="020B0502040204020203" pitchFamily="34" charset="0"/>
            </a:endParaRPr>
          </a:p>
          <a:p>
            <a:pPr marL="168275" marR="0" lvl="0" indent="-168275" algn="l" defTabSz="932563" rtl="0" eaLnBrk="1" fontAlgn="auto" latinLnBrk="0" hangingPunct="1">
              <a:lnSpc>
                <a:spcPct val="100000"/>
              </a:lnSpc>
              <a:spcBef>
                <a:spcPts val="0"/>
              </a:spcBef>
              <a:spcAft>
                <a:spcPts val="600"/>
              </a:spcAft>
              <a:buClr>
                <a:srgbClr val="000000"/>
              </a:buClr>
              <a:buSzPct val="90000"/>
              <a:buFontTx/>
              <a:buBlip>
                <a:blip r:embed="rId3"/>
              </a:buBlip>
              <a:tabLst/>
              <a:defRPr/>
            </a:pPr>
            <a:r>
              <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rPr>
              <a:t>Entra Suite (Internet Access, Private Access, ID Governance, ID Protection, &amp; Verified ID)</a:t>
            </a:r>
          </a:p>
          <a:p>
            <a:pPr marL="168275" marR="0" lvl="0" indent="-168275" algn="l" defTabSz="932563" rtl="0" eaLnBrk="1" fontAlgn="auto" latinLnBrk="0" hangingPunct="1">
              <a:lnSpc>
                <a:spcPct val="100000"/>
              </a:lnSpc>
              <a:spcBef>
                <a:spcPts val="0"/>
              </a:spcBef>
              <a:spcAft>
                <a:spcPts val="600"/>
              </a:spcAft>
              <a:buClr>
                <a:srgbClr val="000000"/>
              </a:buClr>
              <a:buSzPct val="90000"/>
              <a:buFontTx/>
              <a:buBlip>
                <a:blip r:embed="rId3"/>
              </a:buBlip>
              <a:tabLst/>
              <a:defRPr/>
            </a:pPr>
            <a:r>
              <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rPr>
              <a:t>Entra Private Access SKU (Private traffic)</a:t>
            </a:r>
          </a:p>
        </p:txBody>
      </p:sp>
      <p:sp>
        <p:nvSpPr>
          <p:cNvPr id="30" name="TextBox 29">
            <a:extLst>
              <a:ext uri="{FF2B5EF4-FFF2-40B4-BE49-F238E27FC236}">
                <a16:creationId xmlns:a16="http://schemas.microsoft.com/office/drawing/2014/main" id="{6E9012B0-88C3-570D-C256-CB7FFD3F188C}"/>
              </a:ext>
              <a:ext uri="{C183D7F6-B498-43B3-948B-1728B52AA6E4}">
                <adec:decorative xmlns:adec="http://schemas.microsoft.com/office/drawing/2017/decorative" val="1"/>
              </a:ext>
            </a:extLst>
          </p:cNvPr>
          <p:cNvSpPr txBox="1"/>
          <p:nvPr/>
        </p:nvSpPr>
        <p:spPr>
          <a:xfrm>
            <a:off x="1411118" y="3904540"/>
            <a:ext cx="1595330" cy="552660"/>
          </a:xfrm>
          <a:prstGeom prst="roundRect">
            <a:avLst>
              <a:gd name="adj" fmla="val 50000"/>
            </a:avLst>
          </a:prstGeom>
          <a:solidFill>
            <a:schemeClr val="bg1"/>
          </a:solidFill>
          <a:effectLst/>
        </p:spPr>
        <p:txBody>
          <a:bodyPr vert="horz" wrap="square" lIns="0" tIns="0" rIns="0" bIns="0" anchor="ctr" anchorCtr="0">
            <a:noAutofit/>
          </a:bodyPr>
          <a:lstStyle>
            <a:defPPr>
              <a:defRPr lang="en-US"/>
            </a:defPPr>
            <a:lvl1pPr algn="ctr" defTabSz="914367" fontAlgn="base">
              <a:spcBef>
                <a:spcPct val="0"/>
              </a:spcBef>
              <a:spcAft>
                <a:spcPct val="0"/>
              </a:spcAft>
              <a:defRPr sz="1400">
                <a:ln w="3175">
                  <a:noFill/>
                </a:ln>
                <a:gradFill>
                  <a:gsLst>
                    <a:gs pos="76437">
                      <a:srgbClr val="FFFFFF"/>
                    </a:gs>
                    <a:gs pos="55747">
                      <a:srgbClr val="FFFFFF"/>
                    </a:gs>
                  </a:gsLst>
                  <a:path path="circle">
                    <a:fillToRect l="100000" b="100000"/>
                  </a:path>
                </a:gradFill>
                <a:latin typeface="+mj-lt"/>
                <a:cs typeface="Segoe UI" pitchFamily="34" charset="0"/>
              </a:defRPr>
            </a:lvl1pPr>
            <a:lvl2pPr marL="457183" defTabSz="914367">
              <a:defRPr sz="1765"/>
            </a:lvl2pPr>
            <a:lvl3pPr marL="914367" defTabSz="914367">
              <a:defRPr sz="1765"/>
            </a:lvl3pPr>
            <a:lvl4pPr marL="1371550" defTabSz="914367">
              <a:defRPr sz="1765"/>
            </a:lvl4pPr>
            <a:lvl5pPr marL="1828734" defTabSz="914367">
              <a:defRPr sz="1765"/>
            </a:lvl5pPr>
            <a:lvl6pPr marL="2285918" defTabSz="914367">
              <a:defRPr sz="1765"/>
            </a:lvl6pPr>
            <a:lvl7pPr marL="2743101" defTabSz="914367">
              <a:defRPr sz="1765"/>
            </a:lvl7pPr>
            <a:lvl8pPr marL="3200284" defTabSz="914367">
              <a:defRPr sz="1765"/>
            </a:lvl8pPr>
            <a:lvl9pPr marL="3657469" defTabSz="914367">
              <a:defRPr sz="1765"/>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100" b="0" i="0" u="none" strike="noStrike" kern="0" cap="none" spc="0" normalizeH="0" baseline="0" noProof="0">
                <a:ln w="3175">
                  <a:noFill/>
                </a:ln>
                <a:gradFill>
                  <a:gsLst>
                    <a:gs pos="35000">
                      <a:srgbClr val="000000"/>
                    </a:gs>
                    <a:gs pos="10000">
                      <a:srgbClr val="000000"/>
                    </a:gs>
                  </a:gsLst>
                  <a:path path="circle">
                    <a:fillToRect l="100000" t="100000"/>
                  </a:path>
                </a:gradFill>
                <a:effectLst/>
                <a:uLnTx/>
                <a:uFillTx/>
                <a:latin typeface="Segoe UI Semibold"/>
                <a:ea typeface="+mn-ea"/>
                <a:cs typeface="Segoe UI" pitchFamily="34" charset="0"/>
              </a:rPr>
              <a:t>Private Traffic</a:t>
            </a:r>
          </a:p>
        </p:txBody>
      </p:sp>
      <p:sp>
        <p:nvSpPr>
          <p:cNvPr id="38" name="TextBox 37">
            <a:extLst>
              <a:ext uri="{FF2B5EF4-FFF2-40B4-BE49-F238E27FC236}">
                <a16:creationId xmlns:a16="http://schemas.microsoft.com/office/drawing/2014/main" id="{6E1ADE5A-BAFE-7143-E442-80940132EE30}"/>
              </a:ext>
              <a:ext uri="{C183D7F6-B498-43B3-948B-1728B52AA6E4}">
                <adec:decorative xmlns:adec="http://schemas.microsoft.com/office/drawing/2017/decorative" val="1"/>
              </a:ext>
            </a:extLst>
          </p:cNvPr>
          <p:cNvSpPr txBox="1"/>
          <p:nvPr/>
        </p:nvSpPr>
        <p:spPr>
          <a:xfrm>
            <a:off x="5738746" y="5593894"/>
            <a:ext cx="5894342" cy="969496"/>
          </a:xfrm>
          <a:prstGeom prst="rect">
            <a:avLst/>
          </a:prstGeom>
          <a:noFill/>
          <a:ln w="25400">
            <a:noFill/>
          </a:ln>
        </p:spPr>
        <p:txBody>
          <a:bodyPr wrap="square" lIns="0" tIns="0" rIns="0" bIns="0" rtlCol="0">
            <a:spAutoFit/>
          </a:bodyPr>
          <a:lstStyle/>
          <a:p>
            <a:pPr marL="0" marR="0" lvl="0" indent="0" algn="l" defTabSz="932563" rtl="0" eaLnBrk="1" fontAlgn="auto" latinLnBrk="0" hangingPunct="1">
              <a:lnSpc>
                <a:spcPct val="100000"/>
              </a:lnSpc>
              <a:spcBef>
                <a:spcPts val="0"/>
              </a:spcBef>
              <a:spcAft>
                <a:spcPts val="600"/>
              </a:spcAft>
              <a:buClr>
                <a:srgbClr val="000000"/>
              </a:buClr>
              <a:buSzPct val="90000"/>
              <a:buFontTx/>
              <a:buNone/>
              <a:tabLst/>
              <a:defRPr/>
            </a:pPr>
            <a:endPar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endParaRPr>
          </a:p>
          <a:p>
            <a:pPr marL="168275" marR="0" lvl="0" indent="-168275" algn="l" defTabSz="932563" rtl="0" eaLnBrk="1" fontAlgn="auto" latinLnBrk="0" hangingPunct="1">
              <a:lnSpc>
                <a:spcPct val="100000"/>
              </a:lnSpc>
              <a:spcBef>
                <a:spcPts val="0"/>
              </a:spcBef>
              <a:spcAft>
                <a:spcPts val="600"/>
              </a:spcAft>
              <a:buClr>
                <a:srgbClr val="000000"/>
              </a:buClr>
              <a:buSzPct val="90000"/>
              <a:buFontTx/>
              <a:buBlip>
                <a:blip r:embed="rId3"/>
              </a:buBlip>
              <a:tabLst/>
              <a:defRPr/>
            </a:pPr>
            <a:r>
              <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rPr>
              <a:t>Entra Internet Access SKU (Internet traffic</a:t>
            </a:r>
          </a:p>
          <a:p>
            <a:pPr marL="168275" marR="0" lvl="0" indent="-168275" algn="l" defTabSz="932563" rtl="0" eaLnBrk="1" fontAlgn="auto" latinLnBrk="0" hangingPunct="1">
              <a:lnSpc>
                <a:spcPct val="100000"/>
              </a:lnSpc>
              <a:spcBef>
                <a:spcPts val="0"/>
              </a:spcBef>
              <a:spcAft>
                <a:spcPts val="600"/>
              </a:spcAft>
              <a:buClr>
                <a:srgbClr val="000000"/>
              </a:buClr>
              <a:buSzPct val="90000"/>
              <a:buFontTx/>
              <a:buBlip>
                <a:blip r:embed="rId3"/>
              </a:buBlip>
              <a:tabLst/>
              <a:defRPr/>
            </a:pPr>
            <a:r>
              <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rPr>
              <a:t>Entra ID P1 License (Microsoft traffic)</a:t>
            </a:r>
          </a:p>
          <a:p>
            <a:pPr marL="0" marR="0" lvl="0" indent="0" algn="l" defTabSz="932563" rtl="0" eaLnBrk="1" fontAlgn="auto" latinLnBrk="0" hangingPunct="1">
              <a:lnSpc>
                <a:spcPct val="100000"/>
              </a:lnSpc>
              <a:spcBef>
                <a:spcPts val="0"/>
              </a:spcBef>
              <a:spcAft>
                <a:spcPts val="600"/>
              </a:spcAft>
              <a:buClr>
                <a:srgbClr val="000000"/>
              </a:buClr>
              <a:buSzPct val="90000"/>
              <a:buFontTx/>
              <a:buNone/>
              <a:tabLst/>
              <a:defRPr/>
            </a:pPr>
            <a:endParaRPr kumimoji="0" lang="en-US" sz="1200" b="0" i="0" u="none" strike="noStrike" kern="1200" cap="none" spc="0" normalizeH="0" baseline="0" noProof="0">
              <a:ln>
                <a:noFill/>
              </a:ln>
              <a:gradFill>
                <a:gsLst>
                  <a:gs pos="35000">
                    <a:srgbClr val="000000"/>
                  </a:gs>
                  <a:gs pos="10000">
                    <a:srgbClr val="000000"/>
                  </a:gs>
                </a:gsLst>
                <a:path path="circle">
                  <a:fillToRect l="100000" t="100000"/>
                </a:path>
              </a:gradFill>
              <a:effectLst/>
              <a:uLnTx/>
              <a:uFillTx/>
              <a:latin typeface="Segoe UI Semibold"/>
              <a:ea typeface="+mn-ea"/>
              <a:cs typeface="Segoe UI" panose="020B0502040204020203" pitchFamily="34" charset="0"/>
            </a:endParaRPr>
          </a:p>
        </p:txBody>
      </p:sp>
      <p:grpSp>
        <p:nvGrpSpPr>
          <p:cNvPr id="7" name="Group 6">
            <a:extLst>
              <a:ext uri="{FF2B5EF4-FFF2-40B4-BE49-F238E27FC236}">
                <a16:creationId xmlns:a16="http://schemas.microsoft.com/office/drawing/2014/main" id="{6D228A45-5941-198F-6F2D-4CF0BC9BC6A4}"/>
              </a:ext>
              <a:ext uri="{C183D7F6-B498-43B3-948B-1728B52AA6E4}">
                <adec:decorative xmlns:adec="http://schemas.microsoft.com/office/drawing/2017/decorative" val="1"/>
              </a:ext>
            </a:extLst>
          </p:cNvPr>
          <p:cNvGrpSpPr/>
          <p:nvPr/>
        </p:nvGrpSpPr>
        <p:grpSpPr>
          <a:xfrm>
            <a:off x="7136781" y="1828331"/>
            <a:ext cx="576334" cy="576334"/>
            <a:chOff x="7136781" y="1828331"/>
            <a:chExt cx="576334" cy="576334"/>
          </a:xfrm>
        </p:grpSpPr>
        <p:sp>
          <p:nvSpPr>
            <p:cNvPr id="69" name="Oval 68">
              <a:extLst>
                <a:ext uri="{FF2B5EF4-FFF2-40B4-BE49-F238E27FC236}">
                  <a16:creationId xmlns:a16="http://schemas.microsoft.com/office/drawing/2014/main" id="{7019001E-6CD1-9081-691C-8A88C3ACA250}"/>
                </a:ext>
                <a:ext uri="{C183D7F6-B498-43B3-948B-1728B52AA6E4}">
                  <adec:decorative xmlns:adec="http://schemas.microsoft.com/office/drawing/2017/decorative" val="1"/>
                </a:ext>
              </a:extLst>
            </p:cNvPr>
            <p:cNvSpPr/>
            <p:nvPr/>
          </p:nvSpPr>
          <p:spPr>
            <a:xfrm flipH="1">
              <a:off x="7136781" y="1828331"/>
              <a:ext cx="576334" cy="576334"/>
            </a:xfrm>
            <a:prstGeom prst="ellipse">
              <a:avLst/>
            </a:prstGeom>
            <a:solidFill>
              <a:schemeClr val="accent1"/>
            </a:solidFill>
            <a:ln w="381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4" name="Graphic 3">
              <a:extLst>
                <a:ext uri="{FF2B5EF4-FFF2-40B4-BE49-F238E27FC236}">
                  <a16:creationId xmlns:a16="http://schemas.microsoft.com/office/drawing/2014/main" id="{17EF3601-DB26-E1F9-7F78-D9CE13F188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64928" y="1956478"/>
              <a:ext cx="320040" cy="320040"/>
            </a:xfrm>
            <a:prstGeom prst="rect">
              <a:avLst/>
            </a:prstGeom>
          </p:spPr>
        </p:pic>
      </p:grpSp>
      <p:grpSp>
        <p:nvGrpSpPr>
          <p:cNvPr id="8" name="Group 7">
            <a:extLst>
              <a:ext uri="{FF2B5EF4-FFF2-40B4-BE49-F238E27FC236}">
                <a16:creationId xmlns:a16="http://schemas.microsoft.com/office/drawing/2014/main" id="{741C62E0-9E6C-A8FF-1EF7-9B34FD3A61F7}"/>
              </a:ext>
              <a:ext uri="{C183D7F6-B498-43B3-948B-1728B52AA6E4}">
                <adec:decorative xmlns:adec="http://schemas.microsoft.com/office/drawing/2017/decorative" val="1"/>
              </a:ext>
            </a:extLst>
          </p:cNvPr>
          <p:cNvGrpSpPr/>
          <p:nvPr/>
        </p:nvGrpSpPr>
        <p:grpSpPr>
          <a:xfrm>
            <a:off x="3346646" y="1812802"/>
            <a:ext cx="576334" cy="576334"/>
            <a:chOff x="10753284" y="1828331"/>
            <a:chExt cx="576334" cy="576334"/>
          </a:xfrm>
        </p:grpSpPr>
        <p:sp>
          <p:nvSpPr>
            <p:cNvPr id="66" name="Oval 65">
              <a:extLst>
                <a:ext uri="{FF2B5EF4-FFF2-40B4-BE49-F238E27FC236}">
                  <a16:creationId xmlns:a16="http://schemas.microsoft.com/office/drawing/2014/main" id="{D4615598-581F-DE0D-6203-A8C0F0A0F298}"/>
                </a:ext>
                <a:ext uri="{C183D7F6-B498-43B3-948B-1728B52AA6E4}">
                  <adec:decorative xmlns:adec="http://schemas.microsoft.com/office/drawing/2017/decorative" val="1"/>
                </a:ext>
              </a:extLst>
            </p:cNvPr>
            <p:cNvSpPr/>
            <p:nvPr/>
          </p:nvSpPr>
          <p:spPr>
            <a:xfrm flipH="1">
              <a:off x="10753284" y="1828331"/>
              <a:ext cx="576334" cy="576334"/>
            </a:xfrm>
            <a:prstGeom prst="ellipse">
              <a:avLst/>
            </a:prstGeom>
            <a:solidFill>
              <a:schemeClr val="accent3"/>
            </a:solidFill>
            <a:ln w="381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5" name="Graphic 4">
              <a:extLst>
                <a:ext uri="{FF2B5EF4-FFF2-40B4-BE49-F238E27FC236}">
                  <a16:creationId xmlns:a16="http://schemas.microsoft.com/office/drawing/2014/main" id="{EF6B6202-3960-AF31-96D8-4CAECAC6F91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881431" y="1956478"/>
              <a:ext cx="320040" cy="320040"/>
            </a:xfrm>
            <a:prstGeom prst="rect">
              <a:avLst/>
            </a:prstGeom>
          </p:spPr>
        </p:pic>
      </p:grpSp>
      <p:sp>
        <p:nvSpPr>
          <p:cNvPr id="11" name="Oval 10">
            <a:extLst>
              <a:ext uri="{FF2B5EF4-FFF2-40B4-BE49-F238E27FC236}">
                <a16:creationId xmlns:a16="http://schemas.microsoft.com/office/drawing/2014/main" id="{A4C2CAFD-18FC-3263-2376-15F667E63683}"/>
              </a:ext>
              <a:ext uri="{C183D7F6-B498-43B3-948B-1728B52AA6E4}">
                <adec:decorative xmlns:adec="http://schemas.microsoft.com/office/drawing/2017/decorative" val="1"/>
              </a:ext>
            </a:extLst>
          </p:cNvPr>
          <p:cNvSpPr/>
          <p:nvPr/>
        </p:nvSpPr>
        <p:spPr>
          <a:xfrm flipH="1">
            <a:off x="10802610" y="1812802"/>
            <a:ext cx="576334" cy="576334"/>
          </a:xfrm>
          <a:prstGeom prst="ellipse">
            <a:avLst/>
          </a:prstGeom>
          <a:solidFill>
            <a:srgbClr val="8661C5"/>
          </a:solidFill>
          <a:ln w="381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Segoe UI Semibold" panose="020B0702040204020203" pitchFamily="34" charset="0"/>
              <a:ea typeface="+mn-ea"/>
              <a:cs typeface="Segoe UI Semibold" panose="020B0702040204020203" pitchFamily="34" charset="0"/>
            </a:endParaRPr>
          </a:p>
        </p:txBody>
      </p:sp>
      <p:pic>
        <p:nvPicPr>
          <p:cNvPr id="14" name="Graphic 13">
            <a:extLst>
              <a:ext uri="{FF2B5EF4-FFF2-40B4-BE49-F238E27FC236}">
                <a16:creationId xmlns:a16="http://schemas.microsoft.com/office/drawing/2014/main" id="{7BC52753-7E8D-A3BD-0C8E-4E541175AF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956470" y="1982191"/>
            <a:ext cx="268613" cy="268613"/>
          </a:xfrm>
          <a:prstGeom prst="rect">
            <a:avLst/>
          </a:prstGeom>
        </p:spPr>
      </p:pic>
      <p:sp>
        <p:nvSpPr>
          <p:cNvPr id="13" name="Rectangle: Rounded Corners 12">
            <a:extLst>
              <a:ext uri="{FF2B5EF4-FFF2-40B4-BE49-F238E27FC236}">
                <a16:creationId xmlns:a16="http://schemas.microsoft.com/office/drawing/2014/main" id="{A24B3098-79F6-23E0-57D5-E94B5C778361}"/>
              </a:ext>
            </a:extLst>
          </p:cNvPr>
          <p:cNvSpPr/>
          <p:nvPr/>
        </p:nvSpPr>
        <p:spPr bwMode="auto">
          <a:xfrm>
            <a:off x="4368129" y="1723744"/>
            <a:ext cx="7075410" cy="2958491"/>
          </a:xfrm>
          <a:prstGeom prst="roundRect">
            <a:avLst/>
          </a:prstGeom>
          <a:solidFill>
            <a:schemeClr val="accent2">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17291850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2A2CB345-FFCC-3F3A-6DF0-9197C2D4333A}"/>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000000"/>
                </a:solidFill>
                <a:effectLst/>
                <a:uLnTx/>
                <a:uFillTx/>
                <a:latin typeface="Segoe UI Semibold (Headings)"/>
                <a:ea typeface="+mn-ea"/>
                <a:cs typeface="Segoe UI" pitchFamily="34" charset="0"/>
              </a:rPr>
              <a:t>Apply adaptive access controls to any network destination</a:t>
            </a:r>
            <a:br>
              <a:rPr kumimoji="0" lang="en-US" sz="3200" b="0" i="0" u="none" strike="noStrike" kern="1200" cap="none" spc="-50" normalizeH="0" baseline="0" noProof="0">
                <a:ln w="3175">
                  <a:noFill/>
                </a:ln>
                <a:solidFill>
                  <a:srgbClr val="000000"/>
                </a:solidFill>
                <a:effectLst/>
                <a:uLnTx/>
                <a:uFillTx/>
                <a:latin typeface="Segoe UI Semibold (Headings)"/>
                <a:ea typeface="+mn-ea"/>
                <a:cs typeface="Segoe UI" pitchFamily="34" charset="0"/>
              </a:rPr>
            </a:br>
            <a:r>
              <a:rPr lang="en-US" sz="1800" spc="0">
                <a:gradFill>
                  <a:gsLst>
                    <a:gs pos="100000">
                      <a:schemeClr val="accent1"/>
                    </a:gs>
                    <a:gs pos="83000">
                      <a:schemeClr val="accent1"/>
                    </a:gs>
                  </a:gsLst>
                  <a:lin ang="5400000" scaled="1"/>
                </a:gradFill>
              </a:rPr>
              <a:t>Extend Conditional Access (CA) and continuous access evaluation universally</a:t>
            </a:r>
          </a:p>
        </p:txBody>
      </p:sp>
      <p:sp>
        <p:nvSpPr>
          <p:cNvPr id="2" name="Text Placeholder 3">
            <a:extLst>
              <a:ext uri="{FF2B5EF4-FFF2-40B4-BE49-F238E27FC236}">
                <a16:creationId xmlns:a16="http://schemas.microsoft.com/office/drawing/2014/main" id="{F89AA87D-A290-72FC-04E5-88828483C339}"/>
              </a:ext>
            </a:extLst>
          </p:cNvPr>
          <p:cNvSpPr txBox="1">
            <a:spLocks/>
          </p:cNvSpPr>
          <p:nvPr/>
        </p:nvSpPr>
        <p:spPr>
          <a:xfrm>
            <a:off x="588263" y="1810512"/>
            <a:ext cx="4602551" cy="3033132"/>
          </a:xfrm>
          <a:prstGeom prst="rect">
            <a:avLst/>
          </a:prstGeom>
        </p:spPr>
        <p:txBody>
          <a:bodyPr vert="horz" lIns="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32563" rtl="0" eaLnBrk="1" fontAlgn="auto" latinLnBrk="0" hangingPunct="1">
              <a:lnSpc>
                <a:spcPct val="100000"/>
              </a:lnSpc>
              <a:spcBef>
                <a:spcPts val="1200"/>
              </a:spcBef>
              <a:spcAft>
                <a:spcPts val="0"/>
              </a:spcAft>
              <a:buClr>
                <a:srgbClr val="0070C0"/>
              </a:buClr>
              <a:buSzPct val="100000"/>
              <a:buFontTx/>
              <a:buBlip>
                <a:blip r:embed="rId3"/>
              </a:buBlip>
              <a:tabLst/>
              <a:defRPr/>
            </a:pP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Enforce Conditional Access conditions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and controls to all internet destinations</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Secure and govern internet access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alongside cloud app access through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a unified Zero Trust policy engine</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Apply continuous access evaluation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to revoke access in near real time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when conditions change</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Link context aware CA policies </a:t>
            </a:r>
            <a:b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br>
            <a:r>
              <a:rPr kumimoji="0" lang="en-US" sz="1400" b="0" i="0" u="none" strike="noStrike" kern="1200" cap="none" spc="0" normalizeH="0" baseline="0" noProof="0" dirty="0">
                <a:ln>
                  <a:noFill/>
                </a:ln>
                <a:gradFill>
                  <a:gsLst>
                    <a:gs pos="83000">
                      <a:srgbClr val="282828"/>
                    </a:gs>
                    <a:gs pos="100000">
                      <a:srgbClr val="282828"/>
                    </a:gs>
                  </a:gsLst>
                  <a:lin ang="5400000" scaled="1"/>
                </a:gradFill>
                <a:effectLst/>
                <a:uLnTx/>
                <a:uFillTx/>
                <a:latin typeface="Segoe UI"/>
                <a:ea typeface="+mn-ea"/>
                <a:cs typeface="Segoe UI"/>
              </a:rPr>
              <a:t>to relevant network security profiles</a:t>
            </a:r>
            <a:endParaRPr kumimoji="0" lang="en-US" sz="1200" b="0" i="0" u="none" strike="noStrike" kern="1200" cap="none" spc="0" normalizeH="0" baseline="0" noProof="0" dirty="0">
              <a:ln>
                <a:noFill/>
              </a:ln>
              <a:gradFill>
                <a:gsLst>
                  <a:gs pos="83000">
                    <a:srgbClr val="282828"/>
                  </a:gs>
                  <a:gs pos="100000">
                    <a:srgbClr val="282828"/>
                  </a:gs>
                </a:gsLst>
              </a:gradFill>
              <a:effectLst/>
              <a:uLnTx/>
              <a:uFillTx/>
              <a:latin typeface="Segoe UI"/>
              <a:ea typeface="+mn-ea"/>
              <a:cs typeface="Segoe UI" panose="020B0502040204020203" pitchFamily="34" charset="0"/>
            </a:endParaRPr>
          </a:p>
          <a:p>
            <a:pPr marL="292100" marR="0" lvl="0" indent="0" algn="l" defTabSz="932563" rtl="0" eaLnBrk="1" fontAlgn="auto" latinLnBrk="0" hangingPunct="1">
              <a:lnSpc>
                <a:spcPct val="100000"/>
              </a:lnSpc>
              <a:spcBef>
                <a:spcPts val="0"/>
              </a:spcBef>
              <a:spcAft>
                <a:spcPts val="600"/>
              </a:spcAft>
              <a:buClrTx/>
              <a:buSzPct val="100000"/>
              <a:buFontTx/>
              <a:buNone/>
              <a:tabLst/>
              <a:defRPr/>
            </a:pPr>
            <a:endParaRPr kumimoji="0" lang="en-US" sz="1800" b="0" i="0" u="none" strike="noStrike" kern="1200" cap="none" spc="0" normalizeH="0" baseline="0" noProof="0" dirty="0">
              <a:ln>
                <a:noFill/>
              </a:ln>
              <a:gradFill>
                <a:gsLst>
                  <a:gs pos="83000">
                    <a:srgbClr val="000000"/>
                  </a:gs>
                  <a:gs pos="100000">
                    <a:srgbClr val="000000"/>
                  </a:gs>
                </a:gsLst>
                <a:lin ang="5400000" scaled="1"/>
              </a:gradFill>
              <a:effectLst/>
              <a:uLnTx/>
              <a:uFillTx/>
              <a:latin typeface="Segoe UI"/>
              <a:ea typeface="+mn-ea"/>
              <a:cs typeface="Segoe UI" panose="020B0502040204020203" pitchFamily="34" charset="0"/>
            </a:endParaRPr>
          </a:p>
        </p:txBody>
      </p:sp>
      <p:grpSp>
        <p:nvGrpSpPr>
          <p:cNvPr id="8" name="Group 7" descr="screenshot">
            <a:extLst>
              <a:ext uri="{FF2B5EF4-FFF2-40B4-BE49-F238E27FC236}">
                <a16:creationId xmlns:a16="http://schemas.microsoft.com/office/drawing/2014/main" id="{A713A832-2C4A-F2E2-E460-2BB8B060A8FD}"/>
              </a:ext>
            </a:extLst>
          </p:cNvPr>
          <p:cNvGrpSpPr/>
          <p:nvPr/>
        </p:nvGrpSpPr>
        <p:grpSpPr>
          <a:xfrm>
            <a:off x="5678425" y="2076076"/>
            <a:ext cx="6509559" cy="4370408"/>
            <a:chOff x="5678425" y="2076076"/>
            <a:chExt cx="6509559" cy="4370408"/>
          </a:xfrm>
        </p:grpSpPr>
        <p:pic>
          <p:nvPicPr>
            <p:cNvPr id="14" name="Picture 13">
              <a:extLst>
                <a:ext uri="{FF2B5EF4-FFF2-40B4-BE49-F238E27FC236}">
                  <a16:creationId xmlns:a16="http://schemas.microsoft.com/office/drawing/2014/main" id="{6FAEBA3C-FBEB-9DCD-0E84-54F5A83AEB84}"/>
                </a:ext>
              </a:extLst>
            </p:cNvPr>
            <p:cNvPicPr>
              <a:picLocks noChangeAspect="1"/>
            </p:cNvPicPr>
            <p:nvPr/>
          </p:nvPicPr>
          <p:blipFill rotWithShape="1">
            <a:blip r:embed="rId4"/>
            <a:srcRect r="4148" b="9384"/>
            <a:stretch/>
          </p:blipFill>
          <p:spPr>
            <a:xfrm>
              <a:off x="5678425" y="2076076"/>
              <a:ext cx="6509559" cy="3995929"/>
            </a:xfrm>
            <a:prstGeom prst="rect">
              <a:avLst/>
            </a:prstGeom>
            <a:ln w="190500">
              <a:solidFill>
                <a:schemeClr val="tx1"/>
              </a:solidFill>
            </a:ln>
          </p:spPr>
        </p:pic>
        <p:pic>
          <p:nvPicPr>
            <p:cNvPr id="10" name="Picture 9">
              <a:extLst>
                <a:ext uri="{FF2B5EF4-FFF2-40B4-BE49-F238E27FC236}">
                  <a16:creationId xmlns:a16="http://schemas.microsoft.com/office/drawing/2014/main" id="{35F42632-C4E1-1149-6E22-0392C648A6BF}"/>
                </a:ext>
              </a:extLst>
            </p:cNvPr>
            <p:cNvPicPr>
              <a:picLocks noChangeAspect="1"/>
            </p:cNvPicPr>
            <p:nvPr/>
          </p:nvPicPr>
          <p:blipFill>
            <a:blip r:embed="rId5"/>
            <a:stretch>
              <a:fillRect/>
            </a:stretch>
          </p:blipFill>
          <p:spPr>
            <a:xfrm>
              <a:off x="5983490" y="3127305"/>
              <a:ext cx="5336703" cy="2944700"/>
            </a:xfrm>
            <a:prstGeom prst="rect">
              <a:avLst/>
            </a:prstGeom>
          </p:spPr>
        </p:pic>
        <p:sp>
          <p:nvSpPr>
            <p:cNvPr id="6" name="Rectangle 5">
              <a:extLst>
                <a:ext uri="{FF2B5EF4-FFF2-40B4-BE49-F238E27FC236}">
                  <a16:creationId xmlns:a16="http://schemas.microsoft.com/office/drawing/2014/main" id="{88B5FCD2-BC77-5481-F0F0-5F152036D621}"/>
                </a:ext>
              </a:extLst>
            </p:cNvPr>
            <p:cNvSpPr/>
            <p:nvPr/>
          </p:nvSpPr>
          <p:spPr bwMode="auto">
            <a:xfrm>
              <a:off x="5940532" y="2332027"/>
              <a:ext cx="6204494" cy="373997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 name="Picture 4">
              <a:extLst>
                <a:ext uri="{FF2B5EF4-FFF2-40B4-BE49-F238E27FC236}">
                  <a16:creationId xmlns:a16="http://schemas.microsoft.com/office/drawing/2014/main" id="{4CD199F1-BA40-9883-879A-00FBB4A912A1}"/>
                </a:ext>
              </a:extLst>
            </p:cNvPr>
            <p:cNvPicPr>
              <a:picLocks noChangeAspect="1"/>
            </p:cNvPicPr>
            <p:nvPr/>
          </p:nvPicPr>
          <p:blipFill rotWithShape="1">
            <a:blip r:embed="rId6">
              <a:extLst>
                <a:ext uri="{28A0092B-C50C-407E-A947-70E740481C1C}">
                  <a14:useLocalDpi xmlns:a14="http://schemas.microsoft.com/office/drawing/2010/main" val="0"/>
                </a:ext>
              </a:extLst>
            </a:blip>
            <a:srcRect t="5816" b="5816"/>
            <a:stretch/>
          </p:blipFill>
          <p:spPr>
            <a:xfrm>
              <a:off x="5940532" y="2396561"/>
              <a:ext cx="5954070" cy="3647784"/>
            </a:xfrm>
            <a:prstGeom prst="rect">
              <a:avLst/>
            </a:prstGeom>
          </p:spPr>
        </p:pic>
        <p:sp>
          <p:nvSpPr>
            <p:cNvPr id="19" name="Rectangle: Rounded Corners 18">
              <a:extLst>
                <a:ext uri="{FF2B5EF4-FFF2-40B4-BE49-F238E27FC236}">
                  <a16:creationId xmlns:a16="http://schemas.microsoft.com/office/drawing/2014/main" id="{1DF8E9B9-8CC1-04E2-8480-935A2B2B8D82}"/>
                </a:ext>
              </a:extLst>
            </p:cNvPr>
            <p:cNvSpPr/>
            <p:nvPr/>
          </p:nvSpPr>
          <p:spPr bwMode="auto">
            <a:xfrm>
              <a:off x="7451560" y="5840575"/>
              <a:ext cx="4173698" cy="605909"/>
            </a:xfrm>
            <a:prstGeom prst="roundRect">
              <a:avLst>
                <a:gd name="adj" fmla="val 5000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gradFill>
                    <a:gsLst>
                      <a:gs pos="83000">
                        <a:srgbClr val="FFFFFF"/>
                      </a:gs>
                      <a:gs pos="100000">
                        <a:srgbClr val="FFFFFF"/>
                      </a:gs>
                    </a:gsLst>
                    <a:lin ang="5400000" scaled="1"/>
                  </a:gradFill>
                  <a:effectLst/>
                  <a:uLnTx/>
                  <a:uFillTx/>
                  <a:latin typeface="Segoe UI Semibold"/>
                  <a:ea typeface="+mn-ea"/>
                  <a:cs typeface="+mn-cs"/>
                </a:rPr>
                <a:t>Leverage Conditional Access to validate access for any network destination  </a:t>
              </a:r>
            </a:p>
          </p:txBody>
        </p:sp>
        <p:sp>
          <p:nvSpPr>
            <p:cNvPr id="15" name="Rectangle: Rounded Corners 14">
              <a:extLst>
                <a:ext uri="{FF2B5EF4-FFF2-40B4-BE49-F238E27FC236}">
                  <a16:creationId xmlns:a16="http://schemas.microsoft.com/office/drawing/2014/main" id="{06B51F08-E7F6-4001-98D3-B325D9110A42}"/>
                </a:ext>
              </a:extLst>
            </p:cNvPr>
            <p:cNvSpPr/>
            <p:nvPr/>
          </p:nvSpPr>
          <p:spPr bwMode="auto">
            <a:xfrm>
              <a:off x="8088084" y="3625309"/>
              <a:ext cx="2084616" cy="158021"/>
            </a:xfrm>
            <a:prstGeom prst="roundRect">
              <a:avLst>
                <a:gd name="adj" fmla="val 11099"/>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7" name="Rectangle: Rounded Corners 6">
              <a:extLst>
                <a:ext uri="{FF2B5EF4-FFF2-40B4-BE49-F238E27FC236}">
                  <a16:creationId xmlns:a16="http://schemas.microsoft.com/office/drawing/2014/main" id="{1B09D304-62B6-E802-6069-77D195CC1632}"/>
                </a:ext>
              </a:extLst>
            </p:cNvPr>
            <p:cNvSpPr/>
            <p:nvPr/>
          </p:nvSpPr>
          <p:spPr bwMode="auto">
            <a:xfrm>
              <a:off x="8162421" y="4396020"/>
              <a:ext cx="1941699" cy="276598"/>
            </a:xfrm>
            <a:prstGeom prst="roundRect">
              <a:avLst>
                <a:gd name="adj" fmla="val 11099"/>
              </a:avLst>
            </a:prstGeom>
            <a:no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891233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8.33333E-7 -3.7037E-6 L 8.33333E-7 0.05417 " pathEditMode="relative" rAng="0" ptsTypes="AA">
                                      <p:cBhvr>
                                        <p:cTn id="9" dur="500" spd="-100000" fill="hold"/>
                                        <p:tgtEl>
                                          <p:spTgt spid="2"/>
                                        </p:tgtEl>
                                        <p:attrNameLst>
                                          <p:attrName>ppt_x</p:attrName>
                                          <p:attrName>ppt_y</p:attrName>
                                        </p:attrNameLst>
                                      </p:cBhvr>
                                      <p:rCtr x="0" y="2708"/>
                                    </p:animMotion>
                                  </p:childTnLst>
                                </p:cTn>
                              </p:par>
                              <p:par>
                                <p:cTn id="10" presetID="10"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nodeType="withEffect">
                                  <p:stCondLst>
                                    <p:cond delay="0"/>
                                  </p:stCondLst>
                                  <p:childTnLst>
                                    <p:animMotion origin="layout" path="M -2.29167E-6 2.96296E-6 L 0.0392 0.00023 " pathEditMode="relative" rAng="0" ptsTypes="AA">
                                      <p:cBhvr>
                                        <p:cTn id="14" dur="500" spd="-100000" fill="hold"/>
                                        <p:tgtEl>
                                          <p:spTgt spid="8"/>
                                        </p:tgtEl>
                                        <p:attrNameLst>
                                          <p:attrName>ppt_x</p:attrName>
                                          <p:attrName>ppt_y</p:attrName>
                                        </p:attrNameLst>
                                      </p:cBhvr>
                                      <p:rCtr x="195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8">
            <a:extLst>
              <a:ext uri="{FF2B5EF4-FFF2-40B4-BE49-F238E27FC236}">
                <a16:creationId xmlns:a16="http://schemas.microsoft.com/office/drawing/2014/main" id="{70531F51-5FC4-F7D9-CAF4-44F6EC2068E7}"/>
              </a:ext>
              <a:ext uri="{C183D7F6-B498-43B3-948B-1728B52AA6E4}">
                <adec:decorative xmlns:adec="http://schemas.microsoft.com/office/drawing/2017/decorative" val="0"/>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000000"/>
                </a:solidFill>
                <a:effectLst/>
                <a:uLnTx/>
                <a:uFillTx/>
                <a:latin typeface="Segoe UI Semibold (Headings)"/>
                <a:ea typeface="+mn-ea"/>
                <a:cs typeface="Segoe UI" pitchFamily="34" charset="0"/>
              </a:rPr>
              <a:t>Protect users with context aware network security</a:t>
            </a:r>
            <a:br>
              <a:rPr kumimoji="0" lang="en-US" sz="3200" b="0" i="0" u="none" strike="noStrike" kern="1200" cap="none" spc="-50" normalizeH="0" baseline="0" noProof="0">
                <a:ln w="3175">
                  <a:noFill/>
                </a:ln>
                <a:solidFill>
                  <a:srgbClr val="000000"/>
                </a:solidFill>
                <a:effectLst/>
                <a:uLnTx/>
                <a:uFillTx/>
                <a:latin typeface="Segoe UI Semibold (Headings)"/>
                <a:ea typeface="+mn-ea"/>
                <a:cs typeface="Segoe UI" pitchFamily="34" charset="0"/>
              </a:rPr>
            </a:br>
            <a:r>
              <a:rPr lang="en-US" sz="1800" spc="0">
                <a:gradFill>
                  <a:gsLst>
                    <a:gs pos="100000">
                      <a:schemeClr val="accent1"/>
                    </a:gs>
                    <a:gs pos="83000">
                      <a:schemeClr val="accent1"/>
                    </a:gs>
                  </a:gsLst>
                  <a:lin ang="5400000" scaled="1"/>
                </a:gradFill>
              </a:rPr>
              <a:t>Rich user, device, location, and risk awareness of CA for network security policy enforcement</a:t>
            </a:r>
          </a:p>
        </p:txBody>
      </p:sp>
      <p:grpSp>
        <p:nvGrpSpPr>
          <p:cNvPr id="11" name="Group 10" descr="diagram">
            <a:extLst>
              <a:ext uri="{FF2B5EF4-FFF2-40B4-BE49-F238E27FC236}">
                <a16:creationId xmlns:a16="http://schemas.microsoft.com/office/drawing/2014/main" id="{5F59DE51-F381-84C6-5853-D177F84D1A5F}"/>
              </a:ext>
            </a:extLst>
          </p:cNvPr>
          <p:cNvGrpSpPr/>
          <p:nvPr/>
        </p:nvGrpSpPr>
        <p:grpSpPr>
          <a:xfrm>
            <a:off x="435445" y="1393786"/>
            <a:ext cx="11389874" cy="4751016"/>
            <a:chOff x="435445" y="1393786"/>
            <a:chExt cx="11389874" cy="4751016"/>
          </a:xfrm>
        </p:grpSpPr>
        <p:cxnSp>
          <p:nvCxnSpPr>
            <p:cNvPr id="34" name="Straight Connector 33">
              <a:extLst>
                <a:ext uri="{FF2B5EF4-FFF2-40B4-BE49-F238E27FC236}">
                  <a16:creationId xmlns:a16="http://schemas.microsoft.com/office/drawing/2014/main" id="{FFDFA6C0-F4C7-56C1-5D10-0272F08DBB84}"/>
                </a:ext>
              </a:extLst>
            </p:cNvPr>
            <p:cNvCxnSpPr>
              <a:cxnSpLocks/>
            </p:cNvCxnSpPr>
            <p:nvPr/>
          </p:nvCxnSpPr>
          <p:spPr>
            <a:xfrm>
              <a:off x="7690008" y="3778905"/>
              <a:ext cx="661007" cy="3020"/>
            </a:xfrm>
            <a:prstGeom prst="line">
              <a:avLst/>
            </a:prstGeom>
            <a:solidFill>
              <a:schemeClr val="bg1"/>
            </a:solidFill>
            <a:ln w="28575" cap="rnd">
              <a:solidFill>
                <a:schemeClr val="accent1"/>
              </a:solidFill>
              <a:prstDash val="solid"/>
              <a:headEnd type="none" w="med" len="med"/>
              <a:tailEnd type="arrow" w="lg" len="med"/>
            </a:ln>
            <a:effectLst/>
          </p:spPr>
          <p:style>
            <a:lnRef idx="1">
              <a:schemeClr val="accent2"/>
            </a:lnRef>
            <a:fillRef idx="3">
              <a:schemeClr val="accent2"/>
            </a:fillRef>
            <a:effectRef idx="2">
              <a:schemeClr val="accent2"/>
            </a:effectRef>
            <a:fontRef idx="minor">
              <a:schemeClr val="lt1"/>
            </a:fontRef>
          </p:style>
        </p:cxnSp>
        <p:grpSp>
          <p:nvGrpSpPr>
            <p:cNvPr id="37" name="Group 36">
              <a:extLst>
                <a:ext uri="{FF2B5EF4-FFF2-40B4-BE49-F238E27FC236}">
                  <a16:creationId xmlns:a16="http://schemas.microsoft.com/office/drawing/2014/main" id="{F55C6AFE-06D4-97DE-CE71-FE28247EF597}"/>
                </a:ext>
              </a:extLst>
            </p:cNvPr>
            <p:cNvGrpSpPr/>
            <p:nvPr/>
          </p:nvGrpSpPr>
          <p:grpSpPr>
            <a:xfrm>
              <a:off x="2805674" y="1948230"/>
              <a:ext cx="1167243" cy="3643068"/>
              <a:chOff x="3289229" y="2165657"/>
              <a:chExt cx="779948" cy="3643068"/>
            </a:xfrm>
          </p:grpSpPr>
          <p:cxnSp>
            <p:nvCxnSpPr>
              <p:cNvPr id="38" name="Straight Connector 37">
                <a:extLst>
                  <a:ext uri="{FF2B5EF4-FFF2-40B4-BE49-F238E27FC236}">
                    <a16:creationId xmlns:a16="http://schemas.microsoft.com/office/drawing/2014/main" id="{75B12DB1-9663-0B98-5079-B27FBD850599}"/>
                  </a:ext>
                </a:extLst>
              </p:cNvPr>
              <p:cNvCxnSpPr>
                <a:cxnSpLocks/>
              </p:cNvCxnSpPr>
              <p:nvPr/>
            </p:nvCxnSpPr>
            <p:spPr>
              <a:xfrm>
                <a:off x="3679709" y="3983563"/>
                <a:ext cx="389468" cy="0"/>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sp>
            <p:nvSpPr>
              <p:cNvPr id="39" name="Arc 38">
                <a:extLst>
                  <a:ext uri="{FF2B5EF4-FFF2-40B4-BE49-F238E27FC236}">
                    <a16:creationId xmlns:a16="http://schemas.microsoft.com/office/drawing/2014/main" id="{4904D681-D34E-73BD-AB69-AF634B602F08}"/>
                  </a:ext>
                </a:extLst>
              </p:cNvPr>
              <p:cNvSpPr/>
              <p:nvPr/>
            </p:nvSpPr>
            <p:spPr>
              <a:xfrm rot="5400000" flipH="1">
                <a:off x="3280400" y="2174486"/>
                <a:ext cx="408138" cy="390480"/>
              </a:xfrm>
              <a:prstGeom prst="arc">
                <a:avLst>
                  <a:gd name="adj1" fmla="val 16200000"/>
                  <a:gd name="adj2" fmla="val 200472"/>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41" name="Arc 40">
                <a:extLst>
                  <a:ext uri="{FF2B5EF4-FFF2-40B4-BE49-F238E27FC236}">
                    <a16:creationId xmlns:a16="http://schemas.microsoft.com/office/drawing/2014/main" id="{FF8FD3B9-FCC0-71D9-7A79-3CC1F2912E71}"/>
                  </a:ext>
                </a:extLst>
              </p:cNvPr>
              <p:cNvSpPr/>
              <p:nvPr/>
            </p:nvSpPr>
            <p:spPr>
              <a:xfrm rot="10800000" flipH="1">
                <a:off x="3289229" y="5396113"/>
                <a:ext cx="390480" cy="412612"/>
              </a:xfrm>
              <a:prstGeom prst="arc">
                <a:avLst>
                  <a:gd name="adj1" fmla="val 16200000"/>
                  <a:gd name="adj2" fmla="val 200472"/>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cxnSp>
            <p:nvCxnSpPr>
              <p:cNvPr id="42" name="Straight Connector 41">
                <a:extLst>
                  <a:ext uri="{FF2B5EF4-FFF2-40B4-BE49-F238E27FC236}">
                    <a16:creationId xmlns:a16="http://schemas.microsoft.com/office/drawing/2014/main" id="{3F7E1474-4AD2-352D-4882-B5F72FAF8B0E}"/>
                  </a:ext>
                </a:extLst>
              </p:cNvPr>
              <p:cNvCxnSpPr>
                <a:cxnSpLocks/>
              </p:cNvCxnSpPr>
              <p:nvPr/>
            </p:nvCxnSpPr>
            <p:spPr>
              <a:xfrm flipV="1">
                <a:off x="3679709" y="2364709"/>
                <a:ext cx="0" cy="3237709"/>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3" name="Straight Connector 42">
                <a:extLst>
                  <a:ext uri="{FF2B5EF4-FFF2-40B4-BE49-F238E27FC236}">
                    <a16:creationId xmlns:a16="http://schemas.microsoft.com/office/drawing/2014/main" id="{299D52C2-BB71-9900-ED08-A2C0FA94635E}"/>
                  </a:ext>
                </a:extLst>
              </p:cNvPr>
              <p:cNvCxnSpPr>
                <a:cxnSpLocks/>
              </p:cNvCxnSpPr>
              <p:nvPr/>
            </p:nvCxnSpPr>
            <p:spPr>
              <a:xfrm>
                <a:off x="3474842" y="2892708"/>
                <a:ext cx="204867" cy="0"/>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4" name="Straight Connector 43">
                <a:extLst>
                  <a:ext uri="{FF2B5EF4-FFF2-40B4-BE49-F238E27FC236}">
                    <a16:creationId xmlns:a16="http://schemas.microsoft.com/office/drawing/2014/main" id="{490EDE26-23C0-C352-C250-E58C9E6CE946}"/>
                  </a:ext>
                </a:extLst>
              </p:cNvPr>
              <p:cNvCxnSpPr>
                <a:cxnSpLocks/>
              </p:cNvCxnSpPr>
              <p:nvPr/>
            </p:nvCxnSpPr>
            <p:spPr>
              <a:xfrm>
                <a:off x="3474842" y="5081676"/>
                <a:ext cx="204867" cy="0"/>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9" name="Straight Connector 48">
                <a:extLst>
                  <a:ext uri="{FF2B5EF4-FFF2-40B4-BE49-F238E27FC236}">
                    <a16:creationId xmlns:a16="http://schemas.microsoft.com/office/drawing/2014/main" id="{1077642F-35F5-1421-0CBC-DA9D9B8E6C78}"/>
                  </a:ext>
                </a:extLst>
              </p:cNvPr>
              <p:cNvCxnSpPr>
                <a:cxnSpLocks/>
              </p:cNvCxnSpPr>
              <p:nvPr/>
            </p:nvCxnSpPr>
            <p:spPr>
              <a:xfrm>
                <a:off x="3474842" y="4420991"/>
                <a:ext cx="204867" cy="0"/>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0" name="Straight Connector 49">
                <a:extLst>
                  <a:ext uri="{FF2B5EF4-FFF2-40B4-BE49-F238E27FC236}">
                    <a16:creationId xmlns:a16="http://schemas.microsoft.com/office/drawing/2014/main" id="{2B398AFB-18D8-C383-9F35-5DFB64C692D6}"/>
                  </a:ext>
                </a:extLst>
              </p:cNvPr>
              <p:cNvCxnSpPr>
                <a:cxnSpLocks/>
              </p:cNvCxnSpPr>
              <p:nvPr/>
            </p:nvCxnSpPr>
            <p:spPr>
              <a:xfrm>
                <a:off x="3474842" y="3663131"/>
                <a:ext cx="204867" cy="0"/>
              </a:xfrm>
              <a:prstGeom prst="line">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61" name="Oval 60">
              <a:extLst>
                <a:ext uri="{FF2B5EF4-FFF2-40B4-BE49-F238E27FC236}">
                  <a16:creationId xmlns:a16="http://schemas.microsoft.com/office/drawing/2014/main" id="{898CD8F1-03E9-CBE3-F4B2-13BF9BCE69C3}"/>
                </a:ext>
                <a:ext uri="{C183D7F6-B498-43B3-948B-1728B52AA6E4}">
                  <adec:decorative xmlns:adec="http://schemas.microsoft.com/office/drawing/2017/decorative" val="1"/>
                </a:ext>
              </a:extLst>
            </p:cNvPr>
            <p:cNvSpPr>
              <a:spLocks noChangeAspect="1"/>
            </p:cNvSpPr>
            <p:nvPr/>
          </p:nvSpPr>
          <p:spPr bwMode="auto">
            <a:xfrm>
              <a:off x="3900590" y="1745433"/>
              <a:ext cx="4091276" cy="4091276"/>
            </a:xfrm>
            <a:prstGeom prst="ellipse">
              <a:avLst/>
            </a:pr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Oval 61">
              <a:extLst>
                <a:ext uri="{FF2B5EF4-FFF2-40B4-BE49-F238E27FC236}">
                  <a16:creationId xmlns:a16="http://schemas.microsoft.com/office/drawing/2014/main" id="{1AB0B3B3-8BBE-E7EC-9B75-EB0403CF3387}"/>
                </a:ext>
                <a:ext uri="{C183D7F6-B498-43B3-948B-1728B52AA6E4}">
                  <adec:decorative xmlns:adec="http://schemas.microsoft.com/office/drawing/2017/decorative" val="1"/>
                </a:ext>
              </a:extLst>
            </p:cNvPr>
            <p:cNvSpPr>
              <a:spLocks noChangeAspect="1"/>
            </p:cNvSpPr>
            <p:nvPr/>
          </p:nvSpPr>
          <p:spPr bwMode="auto">
            <a:xfrm>
              <a:off x="4309886" y="2196378"/>
              <a:ext cx="3607710" cy="3607712"/>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72000"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gradFill>
                  <a:gsLst>
                    <a:gs pos="8621">
                      <a:srgbClr val="000000"/>
                    </a:gs>
                    <a:gs pos="100000">
                      <a:srgbClr val="000000"/>
                    </a:gs>
                  </a:gsLst>
                  <a:lin ang="5400000" scaled="1"/>
                </a:gradFill>
                <a:effectLst/>
                <a:uLnTx/>
                <a:uFillTx/>
                <a:latin typeface="Segoe UI"/>
                <a:ea typeface="+mn-ea"/>
                <a:cs typeface="+mn-cs"/>
              </a:endParaRPr>
            </a:p>
          </p:txBody>
        </p:sp>
        <p:sp>
          <p:nvSpPr>
            <p:cNvPr id="105" name="TextBox 104">
              <a:extLst>
                <a:ext uri="{FF2B5EF4-FFF2-40B4-BE49-F238E27FC236}">
                  <a16:creationId xmlns:a16="http://schemas.microsoft.com/office/drawing/2014/main" id="{2A3645FC-E447-62E6-E7D6-B0BFB66D15FA}"/>
                </a:ext>
                <a:ext uri="{C183D7F6-B498-43B3-948B-1728B52AA6E4}">
                  <adec:decorative xmlns:adec="http://schemas.microsoft.com/office/drawing/2017/decorative" val="1"/>
                </a:ext>
              </a:extLst>
            </p:cNvPr>
            <p:cNvSpPr txBox="1">
              <a:spLocks/>
            </p:cNvSpPr>
            <p:nvPr/>
          </p:nvSpPr>
          <p:spPr>
            <a:xfrm rot="19144493">
              <a:off x="4185333" y="2048948"/>
              <a:ext cx="3529413" cy="3529413"/>
            </a:xfrm>
            <a:prstGeom prst="rect">
              <a:avLst/>
            </a:prstGeom>
            <a:noFill/>
          </p:spPr>
          <p:txBody>
            <a:bodyPr spcFirstLastPara="1" wrap="square" numCol="1">
              <a:prstTxWarp prst="textArchUp">
                <a:avLst/>
              </a:prstTxWarp>
              <a:spAutoFit/>
            </a:bodyPr>
            <a:lstStyle>
              <a:defPPr>
                <a:defRPr lang="en-US"/>
              </a:defPPr>
              <a:lvl1pPr marR="0" lvl="0" indent="0" algn="ctr" defTabSz="922530" fontAlgn="auto">
                <a:lnSpc>
                  <a:spcPct val="100000"/>
                </a:lnSpc>
                <a:spcBef>
                  <a:spcPts val="0"/>
                </a:spcBef>
                <a:spcAft>
                  <a:spcPts val="606"/>
                </a:spcAft>
                <a:buClrTx/>
                <a:buSzTx/>
                <a:buFontTx/>
                <a:buNone/>
                <a:tabLst/>
                <a:defRPr kumimoji="0" sz="1600" b="0" i="0" u="none" strike="noStrike" cap="none" spc="0" normalizeH="0" baseline="0">
                  <a:ln>
                    <a:noFill/>
                  </a:ln>
                  <a:gradFill>
                    <a:gsLst>
                      <a:gs pos="8621">
                        <a:srgbClr val="FFFFFF"/>
                      </a:gs>
                      <a:gs pos="20225">
                        <a:srgbClr val="FFFFFF"/>
                      </a:gs>
                    </a:gsLst>
                    <a:lin ang="5400000" scaled="1"/>
                  </a:gradFill>
                  <a:effectLst/>
                  <a:uLnTx/>
                  <a:uFillTx/>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Conditional Access and continuous access evaluation</a:t>
              </a:r>
            </a:p>
          </p:txBody>
        </p:sp>
        <p:sp>
          <p:nvSpPr>
            <p:cNvPr id="107" name="TextBox 106">
              <a:extLst>
                <a:ext uri="{FF2B5EF4-FFF2-40B4-BE49-F238E27FC236}">
                  <a16:creationId xmlns:a16="http://schemas.microsoft.com/office/drawing/2014/main" id="{33507F47-095C-6F9C-8460-9FFDEA16EB2A}"/>
                </a:ext>
                <a:ext uri="{C183D7F6-B498-43B3-948B-1728B52AA6E4}">
                  <adec:decorative xmlns:adec="http://schemas.microsoft.com/office/drawing/2017/decorative" val="1"/>
                </a:ext>
              </a:extLst>
            </p:cNvPr>
            <p:cNvSpPr txBox="1">
              <a:spLocks/>
            </p:cNvSpPr>
            <p:nvPr/>
          </p:nvSpPr>
          <p:spPr>
            <a:xfrm rot="18975325">
              <a:off x="4145917" y="2005498"/>
              <a:ext cx="3529413" cy="3595517"/>
            </a:xfrm>
            <a:prstGeom prst="rect">
              <a:avLst/>
            </a:prstGeom>
            <a:noFill/>
          </p:spPr>
          <p:txBody>
            <a:bodyPr spcFirstLastPara="1" wrap="square" numCol="1">
              <a:prstTxWarp prst="textArchDown">
                <a:avLst>
                  <a:gd name="adj" fmla="val 862028"/>
                </a:avLst>
              </a:prstTxWarp>
              <a:spAutoFit/>
            </a:bodyPr>
            <a:lstStyle>
              <a:defPPr>
                <a:defRPr lang="en-US"/>
              </a:defPPr>
              <a:lvl1pPr lvl="0" algn="ctr" defTabSz="922530">
                <a:spcAft>
                  <a:spcPts val="606"/>
                </a:spcAft>
                <a:defRPr sz="16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mn-cs"/>
                </a:rPr>
                <a:t>Security service edge</a:t>
              </a:r>
            </a:p>
          </p:txBody>
        </p:sp>
        <p:sp>
          <p:nvSpPr>
            <p:cNvPr id="6" name="Rounded Rectangle 4">
              <a:extLst>
                <a:ext uri="{FF2B5EF4-FFF2-40B4-BE49-F238E27FC236}">
                  <a16:creationId xmlns:a16="http://schemas.microsoft.com/office/drawing/2014/main" id="{76BF640F-2249-0D24-FD89-596FD2207326}"/>
                </a:ext>
                <a:ext uri="{C183D7F6-B498-43B3-948B-1728B52AA6E4}">
                  <adec:decorative xmlns:adec="http://schemas.microsoft.com/office/drawing/2017/decorative" val="1"/>
                </a:ext>
              </a:extLst>
            </p:cNvPr>
            <p:cNvSpPr/>
            <p:nvPr/>
          </p:nvSpPr>
          <p:spPr bwMode="auto">
            <a:xfrm>
              <a:off x="9356439" y="1393786"/>
              <a:ext cx="2468880" cy="4751016"/>
            </a:xfrm>
            <a:prstGeom prst="roundRect">
              <a:avLst>
                <a:gd name="adj" fmla="val 3270"/>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0" rIns="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cxnSp>
          <p:nvCxnSpPr>
            <p:cNvPr id="13" name="Straight Connector 12">
              <a:extLst>
                <a:ext uri="{FF2B5EF4-FFF2-40B4-BE49-F238E27FC236}">
                  <a16:creationId xmlns:a16="http://schemas.microsoft.com/office/drawing/2014/main" id="{C4EE42CE-E8AD-D6C1-7C3C-6AA6E0BC22A9}"/>
                </a:ext>
                <a:ext uri="{C183D7F6-B498-43B3-948B-1728B52AA6E4}">
                  <adec:decorative xmlns:adec="http://schemas.microsoft.com/office/drawing/2017/decorative" val="1"/>
                </a:ext>
              </a:extLst>
            </p:cNvPr>
            <p:cNvCxnSpPr>
              <a:cxnSpLocks/>
            </p:cNvCxnSpPr>
            <p:nvPr/>
          </p:nvCxnSpPr>
          <p:spPr>
            <a:xfrm>
              <a:off x="9587799" y="2090515"/>
              <a:ext cx="1811325" cy="0"/>
            </a:xfrm>
            <a:prstGeom prst="line">
              <a:avLst/>
            </a:prstGeom>
            <a:ln w="19050">
              <a:solidFill>
                <a:srgbClr val="E6E6E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4" name="Picture 16">
              <a:extLst>
                <a:ext uri="{FF2B5EF4-FFF2-40B4-BE49-F238E27FC236}">
                  <a16:creationId xmlns:a16="http://schemas.microsoft.com/office/drawing/2014/main" id="{C2B1E66B-2F14-8FA2-6F25-2F2AADA586E1}"/>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rcRect l="4251" r="4251"/>
            <a:stretch/>
          </p:blipFill>
          <p:spPr>
            <a:xfrm>
              <a:off x="10436835" y="2296672"/>
              <a:ext cx="350589" cy="399590"/>
            </a:xfrm>
            <a:prstGeom prst="rect">
              <a:avLst/>
            </a:prstGeom>
            <a:effectLst/>
          </p:spPr>
        </p:pic>
        <p:sp>
          <p:nvSpPr>
            <p:cNvPr id="15" name="TextBox 14">
              <a:extLst>
                <a:ext uri="{FF2B5EF4-FFF2-40B4-BE49-F238E27FC236}">
                  <a16:creationId xmlns:a16="http://schemas.microsoft.com/office/drawing/2014/main" id="{0ADCFAB0-24D8-B3ED-5414-2BF5EB3E1903}"/>
                </a:ext>
                <a:ext uri="{C183D7F6-B498-43B3-948B-1728B52AA6E4}">
                  <adec:decorative xmlns:adec="http://schemas.microsoft.com/office/drawing/2017/decorative" val="1"/>
                </a:ext>
              </a:extLst>
            </p:cNvPr>
            <p:cNvSpPr txBox="1"/>
            <p:nvPr/>
          </p:nvSpPr>
          <p:spPr>
            <a:xfrm>
              <a:off x="10058226" y="1573708"/>
              <a:ext cx="1047018" cy="492443"/>
            </a:xfrm>
            <a:prstGeom prst="rect">
              <a:avLst/>
            </a:prstGeom>
          </p:spPr>
          <p:txBody>
            <a:bodyPr wrap="none" lIns="0" rIns="0"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Internet apps </a:t>
              </a:r>
              <a:b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b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and resources</a:t>
              </a:r>
            </a:p>
          </p:txBody>
        </p:sp>
        <p:sp>
          <p:nvSpPr>
            <p:cNvPr id="17" name="TextBox 16">
              <a:extLst>
                <a:ext uri="{FF2B5EF4-FFF2-40B4-BE49-F238E27FC236}">
                  <a16:creationId xmlns:a16="http://schemas.microsoft.com/office/drawing/2014/main" id="{317BD8E5-036E-A610-5B3F-16D468742C45}"/>
                </a:ext>
                <a:ext uri="{C183D7F6-B498-43B3-948B-1728B52AA6E4}">
                  <adec:decorative xmlns:adec="http://schemas.microsoft.com/office/drawing/2017/decorative" val="1"/>
                </a:ext>
              </a:extLst>
            </p:cNvPr>
            <p:cNvSpPr txBox="1"/>
            <p:nvPr/>
          </p:nvSpPr>
          <p:spPr>
            <a:xfrm>
              <a:off x="9711882" y="3605656"/>
              <a:ext cx="1845057" cy="261610"/>
            </a:xfrm>
            <a:prstGeom prst="rect">
              <a:avLst/>
            </a:prstGeom>
          </p:spPr>
          <p:txBody>
            <a:bodyPr wrap="none" lIns="0" rIns="0"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1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Internet endpoints, websites</a:t>
              </a:r>
            </a:p>
          </p:txBody>
        </p:sp>
        <p:sp>
          <p:nvSpPr>
            <p:cNvPr id="18" name="TextBox 17">
              <a:extLst>
                <a:ext uri="{FF2B5EF4-FFF2-40B4-BE49-F238E27FC236}">
                  <a16:creationId xmlns:a16="http://schemas.microsoft.com/office/drawing/2014/main" id="{16082F41-C7BC-65CE-F42A-B5963332A3B2}"/>
                </a:ext>
                <a:ext uri="{C183D7F6-B498-43B3-948B-1728B52AA6E4}">
                  <adec:decorative xmlns:adec="http://schemas.microsoft.com/office/drawing/2017/decorative" val="1"/>
                </a:ext>
              </a:extLst>
            </p:cNvPr>
            <p:cNvSpPr txBox="1"/>
            <p:nvPr/>
          </p:nvSpPr>
          <p:spPr>
            <a:xfrm>
              <a:off x="10132831" y="2738251"/>
              <a:ext cx="958596" cy="261610"/>
            </a:xfrm>
            <a:prstGeom prst="rect">
              <a:avLst/>
            </a:prstGeom>
          </p:spPr>
          <p:txBody>
            <a:bodyPr wrap="none" lIns="0" rIns="0"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1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Microsoft apps</a:t>
              </a:r>
            </a:p>
          </p:txBody>
        </p:sp>
        <p:sp>
          <p:nvSpPr>
            <p:cNvPr id="20" name="TextBox 19">
              <a:extLst>
                <a:ext uri="{FF2B5EF4-FFF2-40B4-BE49-F238E27FC236}">
                  <a16:creationId xmlns:a16="http://schemas.microsoft.com/office/drawing/2014/main" id="{14B2E558-454F-38A0-B921-E2EB3F776C98}"/>
                </a:ext>
                <a:ext uri="{C183D7F6-B498-43B3-948B-1728B52AA6E4}">
                  <adec:decorative xmlns:adec="http://schemas.microsoft.com/office/drawing/2017/decorative" val="1"/>
                </a:ext>
              </a:extLst>
            </p:cNvPr>
            <p:cNvSpPr txBox="1"/>
            <p:nvPr/>
          </p:nvSpPr>
          <p:spPr>
            <a:xfrm>
              <a:off x="9339582" y="5486981"/>
              <a:ext cx="2476593" cy="261610"/>
            </a:xfrm>
            <a:prstGeom prst="rect">
              <a:avLst/>
            </a:prstGeom>
          </p:spPr>
          <p:txBody>
            <a:bodyPr wrap="square" lIns="0" rIns="0"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1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IaaS / PaaS / d</a:t>
              </a:r>
              <a:r>
                <a:rPr kumimoji="0" lang="en-US" sz="1100" b="0" i="0" u="none" strike="noStrike" kern="1200" cap="none" spc="0" normalizeH="0" baseline="0" noProof="0" err="1">
                  <a:ln>
                    <a:noFill/>
                  </a:ln>
                  <a:gradFill>
                    <a:gsLst>
                      <a:gs pos="8621">
                        <a:srgbClr val="282828"/>
                      </a:gs>
                      <a:gs pos="20225">
                        <a:srgbClr val="282828"/>
                      </a:gs>
                    </a:gsLst>
                    <a:lin ang="5400000" scaled="1"/>
                  </a:gradFill>
                  <a:effectLst/>
                  <a:uLnTx/>
                  <a:uFillTx/>
                  <a:latin typeface="Segoe UI Semibold"/>
                  <a:ea typeface="+mn-ea"/>
                  <a:cs typeface="+mn-cs"/>
                </a:rPr>
                <a:t>atacenter</a:t>
              </a:r>
              <a:endParaRPr kumimoji="0" lang="en-US" sz="11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endParaRPr>
            </a:p>
          </p:txBody>
        </p:sp>
        <p:sp>
          <p:nvSpPr>
            <p:cNvPr id="32" name="globe_2">
              <a:extLst>
                <a:ext uri="{FF2B5EF4-FFF2-40B4-BE49-F238E27FC236}">
                  <a16:creationId xmlns:a16="http://schemas.microsoft.com/office/drawing/2014/main" id="{08C8F1B8-2DFA-86E8-234C-01D72880CE03}"/>
                </a:ext>
                <a:ext uri="{C183D7F6-B498-43B3-948B-1728B52AA6E4}">
                  <adec:decorative xmlns:adec="http://schemas.microsoft.com/office/drawing/2017/decorative" val="1"/>
                </a:ext>
              </a:extLst>
            </p:cNvPr>
            <p:cNvSpPr>
              <a:spLocks noChangeAspect="1" noEditPoints="1"/>
            </p:cNvSpPr>
            <p:nvPr/>
          </p:nvSpPr>
          <p:spPr bwMode="auto">
            <a:xfrm>
              <a:off x="10427693" y="3222116"/>
              <a:ext cx="358570" cy="358570"/>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51" name="Rectangle: Rounded Corners 18">
              <a:extLst>
                <a:ext uri="{FF2B5EF4-FFF2-40B4-BE49-F238E27FC236}">
                  <a16:creationId xmlns:a16="http://schemas.microsoft.com/office/drawing/2014/main" id="{0C2B3CD2-B5CF-BA1F-E47C-53365D0C7C1A}"/>
                </a:ext>
                <a:ext uri="{C183D7F6-B498-43B3-948B-1728B52AA6E4}">
                  <adec:decorative xmlns:adec="http://schemas.microsoft.com/office/drawing/2017/decorative" val="1"/>
                </a:ext>
              </a:extLst>
            </p:cNvPr>
            <p:cNvSpPr>
              <a:spLocks/>
            </p:cNvSpPr>
            <p:nvPr/>
          </p:nvSpPr>
          <p:spPr bwMode="auto">
            <a:xfrm>
              <a:off x="8220203" y="2667707"/>
              <a:ext cx="1463040" cy="457200"/>
            </a:xfrm>
            <a:prstGeom prst="roundRect">
              <a:avLst>
                <a:gd name="adj" fmla="val 50000"/>
              </a:avLst>
            </a:prstGeom>
            <a:solidFill>
              <a:schemeClr val="bg1"/>
            </a:solidFill>
            <a:ln w="28575">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gradFill>
                    <a:gsLst>
                      <a:gs pos="8621">
                        <a:srgbClr val="282828"/>
                      </a:gs>
                      <a:gs pos="20225">
                        <a:srgbClr val="282828"/>
                      </a:gs>
                    </a:gsLst>
                  </a:gradFill>
                  <a:effectLst/>
                  <a:uLnTx/>
                  <a:uFillTx/>
                  <a:latin typeface="Segoe UI Semibold" panose="020B0702040204020203" pitchFamily="34" charset="0"/>
                  <a:ea typeface="+mn-ea"/>
                  <a:cs typeface="Segoe UI Semibold" panose="020B0702040204020203" pitchFamily="34" charset="0"/>
                </a:rPr>
                <a:t>Allow</a:t>
              </a:r>
            </a:p>
          </p:txBody>
        </p:sp>
        <p:sp>
          <p:nvSpPr>
            <p:cNvPr id="52" name="Oval 51">
              <a:extLst>
                <a:ext uri="{FF2B5EF4-FFF2-40B4-BE49-F238E27FC236}">
                  <a16:creationId xmlns:a16="http://schemas.microsoft.com/office/drawing/2014/main" id="{C4931F5D-D408-A091-1D3F-861BB6AB3356}"/>
                </a:ext>
                <a:ext uri="{C183D7F6-B498-43B3-948B-1728B52AA6E4}">
                  <adec:decorative xmlns:adec="http://schemas.microsoft.com/office/drawing/2017/decorative" val="1"/>
                </a:ext>
              </a:extLst>
            </p:cNvPr>
            <p:cNvSpPr/>
            <p:nvPr/>
          </p:nvSpPr>
          <p:spPr bwMode="auto">
            <a:xfrm>
              <a:off x="8290829" y="2728189"/>
              <a:ext cx="316157" cy="316157"/>
            </a:xfrm>
            <a:prstGeom prst="ellipse">
              <a:avLst/>
            </a:prstGeom>
            <a:solidFill>
              <a:schemeClr val="accent3"/>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3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8" name="Oval 57">
              <a:extLst>
                <a:ext uri="{FF2B5EF4-FFF2-40B4-BE49-F238E27FC236}">
                  <a16:creationId xmlns:a16="http://schemas.microsoft.com/office/drawing/2014/main" id="{DFA449F9-4626-A856-49C8-CB1552653BE2}"/>
                </a:ext>
                <a:ext uri="{C183D7F6-B498-43B3-948B-1728B52AA6E4}">
                  <adec:decorative xmlns:adec="http://schemas.microsoft.com/office/drawing/2017/decorative" val="1"/>
                </a:ext>
              </a:extLst>
            </p:cNvPr>
            <p:cNvSpPr/>
            <p:nvPr/>
          </p:nvSpPr>
          <p:spPr bwMode="auto">
            <a:xfrm>
              <a:off x="8290829" y="3916039"/>
              <a:ext cx="316157" cy="316157"/>
            </a:xfrm>
            <a:prstGeom prst="ellipse">
              <a:avLst/>
            </a:prstGeom>
            <a:solidFill>
              <a:srgbClr val="D83B0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3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74" name="Rounded Rectangle 174">
              <a:extLst>
                <a:ext uri="{FF2B5EF4-FFF2-40B4-BE49-F238E27FC236}">
                  <a16:creationId xmlns:a16="http://schemas.microsoft.com/office/drawing/2014/main" id="{E4229983-A2D2-867D-9E58-05573C91BF1C}"/>
                </a:ext>
                <a:ext uri="{C183D7F6-B498-43B3-948B-1728B52AA6E4}">
                  <adec:decorative xmlns:adec="http://schemas.microsoft.com/office/drawing/2017/decorative" val="1"/>
                </a:ext>
              </a:extLst>
            </p:cNvPr>
            <p:cNvSpPr/>
            <p:nvPr/>
          </p:nvSpPr>
          <p:spPr bwMode="auto">
            <a:xfrm>
              <a:off x="435445" y="1393786"/>
              <a:ext cx="2468880" cy="4730271"/>
            </a:xfrm>
            <a:prstGeom prst="roundRect">
              <a:avLst>
                <a:gd name="adj" fmla="val 3838"/>
              </a:avLst>
            </a:prstGeom>
            <a:solidFill>
              <a:schemeClr val="bg1"/>
            </a:solidFill>
            <a:ln w="28575" cap="rnd">
              <a:solidFill>
                <a:schemeClr val="accent1"/>
              </a:soli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0" rIns="91440" bIns="9144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1200" cap="none" spc="0" normalizeH="0" baseline="0" noProof="0">
                <a:ln>
                  <a:noFill/>
                </a:ln>
                <a:gradFill>
                  <a:gsLst>
                    <a:gs pos="0">
                      <a:srgbClr val="000000"/>
                    </a:gs>
                    <a:gs pos="100000">
                      <a:srgbClr val="000000"/>
                    </a:gs>
                  </a:gsLst>
                  <a:lin ang="5400000" scaled="1"/>
                </a:gradFill>
                <a:effectLst/>
                <a:uLnTx/>
                <a:uFillTx/>
                <a:latin typeface="Segoe UI Semibold"/>
                <a:ea typeface="+mn-ea"/>
                <a:cs typeface="+mn-cs"/>
              </a:endParaRPr>
            </a:p>
          </p:txBody>
        </p:sp>
        <p:sp>
          <p:nvSpPr>
            <p:cNvPr id="75" name="TextBox 74">
              <a:extLst>
                <a:ext uri="{FF2B5EF4-FFF2-40B4-BE49-F238E27FC236}">
                  <a16:creationId xmlns:a16="http://schemas.microsoft.com/office/drawing/2014/main" id="{B10FCA7E-8E6D-2845-2830-C831915978AA}"/>
                </a:ext>
                <a:ext uri="{C183D7F6-B498-43B3-948B-1728B52AA6E4}">
                  <adec:decorative xmlns:adec="http://schemas.microsoft.com/office/drawing/2017/decorative" val="1"/>
                </a:ext>
              </a:extLst>
            </p:cNvPr>
            <p:cNvSpPr txBox="1"/>
            <p:nvPr/>
          </p:nvSpPr>
          <p:spPr>
            <a:xfrm>
              <a:off x="855880" y="1706792"/>
              <a:ext cx="1628010" cy="492443"/>
            </a:xfrm>
            <a:prstGeom prst="rect">
              <a:avLst/>
            </a:prstGeom>
          </p:spPr>
          <p:txBody>
            <a:bodyPr wrap="non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Identity/workload, </a:t>
              </a:r>
              <a:b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b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groups, roles</a:t>
              </a:r>
            </a:p>
          </p:txBody>
        </p:sp>
        <p:sp>
          <p:nvSpPr>
            <p:cNvPr id="76" name="TextBox 75">
              <a:extLst>
                <a:ext uri="{FF2B5EF4-FFF2-40B4-BE49-F238E27FC236}">
                  <a16:creationId xmlns:a16="http://schemas.microsoft.com/office/drawing/2014/main" id="{EFEBB641-8610-7177-A837-8C6A8A2F5501}"/>
                </a:ext>
                <a:ext uri="{C183D7F6-B498-43B3-948B-1728B52AA6E4}">
                  <adec:decorative xmlns:adec="http://schemas.microsoft.com/office/drawing/2017/decorative" val="1"/>
                </a:ext>
              </a:extLst>
            </p:cNvPr>
            <p:cNvSpPr txBox="1"/>
            <p:nvPr/>
          </p:nvSpPr>
          <p:spPr>
            <a:xfrm>
              <a:off x="1423665" y="2556859"/>
              <a:ext cx="492443" cy="292388"/>
            </a:xfrm>
            <a:prstGeom prst="rect">
              <a:avLst/>
            </a:prstGeom>
          </p:spPr>
          <p:txBody>
            <a:bodyPr wrap="non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Risk</a:t>
              </a:r>
            </a:p>
          </p:txBody>
        </p:sp>
        <p:sp>
          <p:nvSpPr>
            <p:cNvPr id="77" name="TextBox 76">
              <a:extLst>
                <a:ext uri="{FF2B5EF4-FFF2-40B4-BE49-F238E27FC236}">
                  <a16:creationId xmlns:a16="http://schemas.microsoft.com/office/drawing/2014/main" id="{BE4DB16E-068D-D27E-D2C7-A0617E8F3283}"/>
                </a:ext>
                <a:ext uri="{C183D7F6-B498-43B3-948B-1728B52AA6E4}">
                  <adec:decorative xmlns:adec="http://schemas.microsoft.com/office/drawing/2017/decorative" val="1"/>
                </a:ext>
              </a:extLst>
            </p:cNvPr>
            <p:cNvSpPr txBox="1"/>
            <p:nvPr/>
          </p:nvSpPr>
          <p:spPr>
            <a:xfrm>
              <a:off x="783086" y="3206870"/>
              <a:ext cx="1773598" cy="492443"/>
            </a:xfrm>
            <a:prstGeom prst="rect">
              <a:avLst/>
            </a:prstGeom>
          </p:spPr>
          <p:txBody>
            <a:bodyPr wrap="squar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Trusted and </a:t>
              </a:r>
              <a:b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b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compliant devices</a:t>
              </a:r>
            </a:p>
          </p:txBody>
        </p:sp>
        <p:sp>
          <p:nvSpPr>
            <p:cNvPr id="78" name="TextBox 77">
              <a:extLst>
                <a:ext uri="{FF2B5EF4-FFF2-40B4-BE49-F238E27FC236}">
                  <a16:creationId xmlns:a16="http://schemas.microsoft.com/office/drawing/2014/main" id="{7D6D189E-328B-CEC5-C6E1-E14E201A889C}"/>
                </a:ext>
                <a:ext uri="{C183D7F6-B498-43B3-948B-1728B52AA6E4}">
                  <adec:decorative xmlns:adec="http://schemas.microsoft.com/office/drawing/2017/decorative" val="1"/>
                </a:ext>
              </a:extLst>
            </p:cNvPr>
            <p:cNvSpPr txBox="1"/>
            <p:nvPr/>
          </p:nvSpPr>
          <p:spPr>
            <a:xfrm>
              <a:off x="1027722" y="4056937"/>
              <a:ext cx="1284326" cy="292388"/>
            </a:xfrm>
            <a:prstGeom prst="rect">
              <a:avLst/>
            </a:prstGeom>
          </p:spPr>
          <p:txBody>
            <a:bodyPr wrap="non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Apps and data</a:t>
              </a:r>
            </a:p>
          </p:txBody>
        </p:sp>
        <p:sp>
          <p:nvSpPr>
            <p:cNvPr id="80" name="TextBox 79">
              <a:extLst>
                <a:ext uri="{FF2B5EF4-FFF2-40B4-BE49-F238E27FC236}">
                  <a16:creationId xmlns:a16="http://schemas.microsoft.com/office/drawing/2014/main" id="{B4C4D677-05B6-EE30-774A-877CD2FFC98A}"/>
                </a:ext>
                <a:ext uri="{C183D7F6-B498-43B3-948B-1728B52AA6E4}">
                  <adec:decorative xmlns:adec="http://schemas.microsoft.com/office/drawing/2017/decorative" val="1"/>
                </a:ext>
              </a:extLst>
            </p:cNvPr>
            <p:cNvSpPr txBox="1"/>
            <p:nvPr/>
          </p:nvSpPr>
          <p:spPr>
            <a:xfrm>
              <a:off x="1302058" y="4710502"/>
              <a:ext cx="832279" cy="292388"/>
            </a:xfrm>
            <a:prstGeom prst="rect">
              <a:avLst/>
            </a:prstGeom>
          </p:spPr>
          <p:txBody>
            <a:bodyPr wrap="non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Location</a:t>
              </a:r>
            </a:p>
          </p:txBody>
        </p:sp>
        <p:sp>
          <p:nvSpPr>
            <p:cNvPr id="81" name="TextBox 80">
              <a:extLst>
                <a:ext uri="{FF2B5EF4-FFF2-40B4-BE49-F238E27FC236}">
                  <a16:creationId xmlns:a16="http://schemas.microsoft.com/office/drawing/2014/main" id="{98B9B5D4-5364-9CB8-C114-26EB77E98D43}"/>
                </a:ext>
                <a:ext uri="{C183D7F6-B498-43B3-948B-1728B52AA6E4}">
                  <adec:decorative xmlns:adec="http://schemas.microsoft.com/office/drawing/2017/decorative" val="1"/>
                </a:ext>
              </a:extLst>
            </p:cNvPr>
            <p:cNvSpPr txBox="1"/>
            <p:nvPr/>
          </p:nvSpPr>
          <p:spPr>
            <a:xfrm>
              <a:off x="1188483" y="5412765"/>
              <a:ext cx="1015021" cy="492443"/>
            </a:xfrm>
            <a:prstGeom prst="rect">
              <a:avLst/>
            </a:prstGeom>
          </p:spPr>
          <p:txBody>
            <a:bodyPr wrap="none"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Compliant </a:t>
              </a:r>
              <a:b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br>
              <a:r>
                <a:rPr kumimoji="0" lang="en-US" sz="13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network</a:t>
              </a:r>
            </a:p>
          </p:txBody>
        </p:sp>
        <p:sp>
          <p:nvSpPr>
            <p:cNvPr id="82" name="Oval 81">
              <a:extLst>
                <a:ext uri="{FF2B5EF4-FFF2-40B4-BE49-F238E27FC236}">
                  <a16:creationId xmlns:a16="http://schemas.microsoft.com/office/drawing/2014/main" id="{BF631F72-FAC2-2018-9987-F6E60CEFBD84}"/>
                </a:ext>
                <a:ext uri="{C183D7F6-B498-43B3-948B-1728B52AA6E4}">
                  <adec:decorative xmlns:adec="http://schemas.microsoft.com/office/drawing/2017/decorative" val="1"/>
                </a:ext>
              </a:extLst>
            </p:cNvPr>
            <p:cNvSpPr/>
            <p:nvPr/>
          </p:nvSpPr>
          <p:spPr bwMode="auto">
            <a:xfrm>
              <a:off x="2732269" y="1769959"/>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83" name="Oval 82">
              <a:extLst>
                <a:ext uri="{FF2B5EF4-FFF2-40B4-BE49-F238E27FC236}">
                  <a16:creationId xmlns:a16="http://schemas.microsoft.com/office/drawing/2014/main" id="{D7CB6313-0445-527B-E312-B5D3295D1D86}"/>
                </a:ext>
                <a:ext uri="{C183D7F6-B498-43B3-948B-1728B52AA6E4}">
                  <adec:decorative xmlns:adec="http://schemas.microsoft.com/office/drawing/2017/decorative" val="1"/>
                </a:ext>
              </a:extLst>
            </p:cNvPr>
            <p:cNvSpPr/>
            <p:nvPr/>
          </p:nvSpPr>
          <p:spPr bwMode="auto">
            <a:xfrm>
              <a:off x="2700883" y="2499616"/>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84" name="Oval 83">
              <a:extLst>
                <a:ext uri="{FF2B5EF4-FFF2-40B4-BE49-F238E27FC236}">
                  <a16:creationId xmlns:a16="http://schemas.microsoft.com/office/drawing/2014/main" id="{765FE765-E75A-F0C6-4DE5-0AADF262DEDC}"/>
                </a:ext>
                <a:ext uri="{C183D7F6-B498-43B3-948B-1728B52AA6E4}">
                  <adec:decorative xmlns:adec="http://schemas.microsoft.com/office/drawing/2017/decorative" val="1"/>
                </a:ext>
              </a:extLst>
            </p:cNvPr>
            <p:cNvSpPr/>
            <p:nvPr/>
          </p:nvSpPr>
          <p:spPr bwMode="auto">
            <a:xfrm>
              <a:off x="2708251" y="3270039"/>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87" name="Oval 86">
              <a:extLst>
                <a:ext uri="{FF2B5EF4-FFF2-40B4-BE49-F238E27FC236}">
                  <a16:creationId xmlns:a16="http://schemas.microsoft.com/office/drawing/2014/main" id="{A158C166-39D6-231A-D121-B814ABEE8A2A}"/>
                </a:ext>
                <a:ext uri="{C183D7F6-B498-43B3-948B-1728B52AA6E4}">
                  <adec:decorative xmlns:adec="http://schemas.microsoft.com/office/drawing/2017/decorative" val="1"/>
                </a:ext>
              </a:extLst>
            </p:cNvPr>
            <p:cNvSpPr/>
            <p:nvPr/>
          </p:nvSpPr>
          <p:spPr bwMode="auto">
            <a:xfrm>
              <a:off x="2708251" y="4024167"/>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1" name="Oval 90">
              <a:extLst>
                <a:ext uri="{FF2B5EF4-FFF2-40B4-BE49-F238E27FC236}">
                  <a16:creationId xmlns:a16="http://schemas.microsoft.com/office/drawing/2014/main" id="{5507678F-EB79-CA59-D9C9-963ED97AA315}"/>
                </a:ext>
                <a:ext uri="{C183D7F6-B498-43B3-948B-1728B52AA6E4}">
                  <adec:decorative xmlns:adec="http://schemas.microsoft.com/office/drawing/2017/decorative" val="1"/>
                </a:ext>
              </a:extLst>
            </p:cNvPr>
            <p:cNvSpPr/>
            <p:nvPr/>
          </p:nvSpPr>
          <p:spPr bwMode="auto">
            <a:xfrm>
              <a:off x="2708251" y="4688584"/>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4" name="Oval 93">
              <a:extLst>
                <a:ext uri="{FF2B5EF4-FFF2-40B4-BE49-F238E27FC236}">
                  <a16:creationId xmlns:a16="http://schemas.microsoft.com/office/drawing/2014/main" id="{A06A96BD-A161-810F-CF0A-CCC160B38C5E}"/>
                </a:ext>
                <a:ext uri="{C183D7F6-B498-43B3-948B-1728B52AA6E4}">
                  <adec:decorative xmlns:adec="http://schemas.microsoft.com/office/drawing/2017/decorative" val="1"/>
                </a:ext>
              </a:extLst>
            </p:cNvPr>
            <p:cNvSpPr/>
            <p:nvPr/>
          </p:nvSpPr>
          <p:spPr bwMode="auto">
            <a:xfrm>
              <a:off x="2708251" y="5423683"/>
              <a:ext cx="366109" cy="366109"/>
            </a:xfrm>
            <a:prstGeom prst="ellipse">
              <a:avLst/>
            </a:prstGeom>
            <a:solidFill>
              <a:schemeClr val="accent1"/>
            </a:solidFill>
            <a:ln w="285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ct val="20000"/>
                </a:spcBef>
                <a:spcAft>
                  <a:spcPts val="0"/>
                </a:spcAft>
                <a:buClrTx/>
                <a:buSzPct val="90000"/>
                <a:buFontTx/>
                <a:buNone/>
                <a:tabLst/>
                <a:defRPr/>
              </a:pPr>
              <a:endParaRPr kumimoji="0" lang="en-CA" sz="1300" b="0" i="0" u="none" strike="noStrike" kern="1200" cap="none" spc="0" normalizeH="0" baseline="0" noProof="0" err="1">
                <a:ln>
                  <a:noFill/>
                </a:ln>
                <a:gradFill>
                  <a:gsLst>
                    <a:gs pos="83000">
                      <a:srgbClr val="000000"/>
                    </a:gs>
                    <a:gs pos="100000">
                      <a:srgbClr val="000000"/>
                    </a:gs>
                  </a:gsLst>
                  <a:lin ang="5400000" scaled="1"/>
                </a:gradFill>
                <a:effectLst/>
                <a:uLnTx/>
                <a:uFillTx/>
                <a:latin typeface="Segoe UI"/>
                <a:ea typeface="+mn-ea"/>
                <a:cs typeface="+mn-cs"/>
              </a:endParaRPr>
            </a:p>
          </p:txBody>
        </p:sp>
        <p:sp>
          <p:nvSpPr>
            <p:cNvPr id="98" name="Wifi_E701">
              <a:extLst>
                <a:ext uri="{FF2B5EF4-FFF2-40B4-BE49-F238E27FC236}">
                  <a16:creationId xmlns:a16="http://schemas.microsoft.com/office/drawing/2014/main" id="{06737EA0-648B-2352-61A5-789876548482}"/>
                </a:ext>
                <a:ext uri="{C183D7F6-B498-43B3-948B-1728B52AA6E4}">
                  <adec:decorative xmlns:adec="http://schemas.microsoft.com/office/drawing/2017/decorative" val="1"/>
                </a:ext>
              </a:extLst>
            </p:cNvPr>
            <p:cNvSpPr>
              <a:spLocks noChangeAspect="1" noEditPoints="1"/>
            </p:cNvSpPr>
            <p:nvPr/>
          </p:nvSpPr>
          <p:spPr bwMode="auto">
            <a:xfrm rot="8100000">
              <a:off x="2838894" y="1876548"/>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99" name="Wifi_E701">
              <a:extLst>
                <a:ext uri="{FF2B5EF4-FFF2-40B4-BE49-F238E27FC236}">
                  <a16:creationId xmlns:a16="http://schemas.microsoft.com/office/drawing/2014/main" id="{2E94945A-86BC-33B3-60B7-A2C5E289C6DB}"/>
                </a:ext>
                <a:ext uri="{C183D7F6-B498-43B3-948B-1728B52AA6E4}">
                  <adec:decorative xmlns:adec="http://schemas.microsoft.com/office/drawing/2017/decorative" val="1"/>
                </a:ext>
              </a:extLst>
            </p:cNvPr>
            <p:cNvSpPr>
              <a:spLocks noChangeAspect="1" noEditPoints="1"/>
            </p:cNvSpPr>
            <p:nvPr/>
          </p:nvSpPr>
          <p:spPr bwMode="auto">
            <a:xfrm rot="8100000">
              <a:off x="2833989" y="2601726"/>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0" name="Wifi_E701">
              <a:extLst>
                <a:ext uri="{FF2B5EF4-FFF2-40B4-BE49-F238E27FC236}">
                  <a16:creationId xmlns:a16="http://schemas.microsoft.com/office/drawing/2014/main" id="{957680B9-CE12-BA03-3FE7-93B2CF162FB9}"/>
                </a:ext>
                <a:ext uri="{C183D7F6-B498-43B3-948B-1728B52AA6E4}">
                  <adec:decorative xmlns:adec="http://schemas.microsoft.com/office/drawing/2017/decorative" val="1"/>
                </a:ext>
              </a:extLst>
            </p:cNvPr>
            <p:cNvSpPr>
              <a:spLocks noChangeAspect="1" noEditPoints="1"/>
            </p:cNvSpPr>
            <p:nvPr/>
          </p:nvSpPr>
          <p:spPr bwMode="auto">
            <a:xfrm rot="8100000">
              <a:off x="2829084" y="3376627"/>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2" name="Wifi_E701">
              <a:extLst>
                <a:ext uri="{FF2B5EF4-FFF2-40B4-BE49-F238E27FC236}">
                  <a16:creationId xmlns:a16="http://schemas.microsoft.com/office/drawing/2014/main" id="{083AA553-0F28-068D-D222-17AC5A01765D}"/>
                </a:ext>
                <a:ext uri="{C183D7F6-B498-43B3-948B-1728B52AA6E4}">
                  <adec:decorative xmlns:adec="http://schemas.microsoft.com/office/drawing/2017/decorative" val="1"/>
                </a:ext>
              </a:extLst>
            </p:cNvPr>
            <p:cNvSpPr>
              <a:spLocks noChangeAspect="1" noEditPoints="1"/>
            </p:cNvSpPr>
            <p:nvPr/>
          </p:nvSpPr>
          <p:spPr bwMode="auto">
            <a:xfrm rot="8100000">
              <a:off x="2824179" y="4130755"/>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3" name="Wifi_E701">
              <a:extLst>
                <a:ext uri="{FF2B5EF4-FFF2-40B4-BE49-F238E27FC236}">
                  <a16:creationId xmlns:a16="http://schemas.microsoft.com/office/drawing/2014/main" id="{68A034CA-C0AC-AD3D-C563-FC9DE5080933}"/>
                </a:ext>
                <a:ext uri="{C183D7F6-B498-43B3-948B-1728B52AA6E4}">
                  <adec:decorative xmlns:adec="http://schemas.microsoft.com/office/drawing/2017/decorative" val="1"/>
                </a:ext>
              </a:extLst>
            </p:cNvPr>
            <p:cNvSpPr>
              <a:spLocks noChangeAspect="1" noEditPoints="1"/>
            </p:cNvSpPr>
            <p:nvPr/>
          </p:nvSpPr>
          <p:spPr bwMode="auto">
            <a:xfrm rot="8100000">
              <a:off x="2819274" y="4795172"/>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04" name="Wifi_E701">
              <a:extLst>
                <a:ext uri="{FF2B5EF4-FFF2-40B4-BE49-F238E27FC236}">
                  <a16:creationId xmlns:a16="http://schemas.microsoft.com/office/drawing/2014/main" id="{AC960044-6492-3E83-8C7E-9544D15FA9F5}"/>
                </a:ext>
                <a:ext uri="{C183D7F6-B498-43B3-948B-1728B52AA6E4}">
                  <adec:decorative xmlns:adec="http://schemas.microsoft.com/office/drawing/2017/decorative" val="1"/>
                </a:ext>
              </a:extLst>
            </p:cNvPr>
            <p:cNvSpPr>
              <a:spLocks noChangeAspect="1" noEditPoints="1"/>
            </p:cNvSpPr>
            <p:nvPr/>
          </p:nvSpPr>
          <p:spPr bwMode="auto">
            <a:xfrm rot="8100000">
              <a:off x="2838894" y="5530271"/>
              <a:ext cx="152858" cy="152931"/>
            </a:xfrm>
            <a:custGeom>
              <a:avLst/>
              <a:gdLst>
                <a:gd name="T0" fmla="*/ 2506 w 2874"/>
                <a:gd name="T1" fmla="*/ 2756 h 2874"/>
                <a:gd name="T2" fmla="*/ 2256 w 2874"/>
                <a:gd name="T3" fmla="*/ 2506 h 2874"/>
                <a:gd name="T4" fmla="*/ 2506 w 2874"/>
                <a:gd name="T5" fmla="*/ 2256 h 2874"/>
                <a:gd name="T6" fmla="*/ 2756 w 2874"/>
                <a:gd name="T7" fmla="*/ 2506 h 2874"/>
                <a:gd name="T8" fmla="*/ 2506 w 2874"/>
                <a:gd name="T9" fmla="*/ 2756 h 2874"/>
                <a:gd name="T10" fmla="*/ 2874 w 2874"/>
                <a:gd name="T11" fmla="*/ 1504 h 2874"/>
                <a:gd name="T12" fmla="*/ 1504 w 2874"/>
                <a:gd name="T13" fmla="*/ 2874 h 2874"/>
                <a:gd name="T14" fmla="*/ 2874 w 2874"/>
                <a:gd name="T15" fmla="*/ 744 h 2874"/>
                <a:gd name="T16" fmla="*/ 744 w 2874"/>
                <a:gd name="T17" fmla="*/ 2874 h 2874"/>
                <a:gd name="T18" fmla="*/ 2874 w 2874"/>
                <a:gd name="T19" fmla="*/ 0 h 2874"/>
                <a:gd name="T20" fmla="*/ 0 w 2874"/>
                <a:gd name="T21" fmla="*/ 2874 h 2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874" h="2874">
                  <a:moveTo>
                    <a:pt x="2506" y="2756"/>
                  </a:moveTo>
                  <a:cubicBezTo>
                    <a:pt x="2368" y="2756"/>
                    <a:pt x="2256" y="2644"/>
                    <a:pt x="2256" y="2506"/>
                  </a:cubicBezTo>
                  <a:cubicBezTo>
                    <a:pt x="2256" y="2368"/>
                    <a:pt x="2368" y="2256"/>
                    <a:pt x="2506" y="2256"/>
                  </a:cubicBezTo>
                  <a:cubicBezTo>
                    <a:pt x="2644" y="2256"/>
                    <a:pt x="2756" y="2368"/>
                    <a:pt x="2756" y="2506"/>
                  </a:cubicBezTo>
                  <a:cubicBezTo>
                    <a:pt x="2756" y="2644"/>
                    <a:pt x="2644" y="2756"/>
                    <a:pt x="2506" y="2756"/>
                  </a:cubicBezTo>
                  <a:close/>
                  <a:moveTo>
                    <a:pt x="2874" y="1504"/>
                  </a:moveTo>
                  <a:cubicBezTo>
                    <a:pt x="2117" y="1504"/>
                    <a:pt x="1504" y="2117"/>
                    <a:pt x="1504" y="2874"/>
                  </a:cubicBezTo>
                  <a:moveTo>
                    <a:pt x="2874" y="744"/>
                  </a:moveTo>
                  <a:cubicBezTo>
                    <a:pt x="1698" y="744"/>
                    <a:pt x="744" y="1698"/>
                    <a:pt x="744" y="2874"/>
                  </a:cubicBezTo>
                  <a:moveTo>
                    <a:pt x="2874" y="0"/>
                  </a:moveTo>
                  <a:cubicBezTo>
                    <a:pt x="1287" y="0"/>
                    <a:pt x="0" y="1287"/>
                    <a:pt x="0" y="287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63" name="Oval 62">
              <a:extLst>
                <a:ext uri="{FF2B5EF4-FFF2-40B4-BE49-F238E27FC236}">
                  <a16:creationId xmlns:a16="http://schemas.microsoft.com/office/drawing/2014/main" id="{8C358350-9F3D-4D55-646D-51CC3E142559}"/>
                </a:ext>
                <a:ext uri="{C183D7F6-B498-43B3-948B-1728B52AA6E4}">
                  <adec:decorative xmlns:adec="http://schemas.microsoft.com/office/drawing/2017/decorative" val="1"/>
                </a:ext>
              </a:extLst>
            </p:cNvPr>
            <p:cNvSpPr>
              <a:spLocks noChangeAspect="1"/>
            </p:cNvSpPr>
            <p:nvPr/>
          </p:nvSpPr>
          <p:spPr bwMode="auto">
            <a:xfrm>
              <a:off x="4428620" y="2322542"/>
              <a:ext cx="2964006" cy="2964007"/>
            </a:xfrm>
            <a:prstGeom prst="ellipse">
              <a:avLst/>
            </a:prstGeom>
            <a:solidFill>
              <a:schemeClr val="accent1"/>
            </a:solidFill>
          </p:spPr>
          <p:txBody>
            <a:bodyPr spcFirstLastPara="1" wrap="square" numCol="1">
              <a:prstTxWarp prst="textArchUp">
                <a:avLst/>
              </a:prstTxWarp>
              <a:spAutoFit/>
            </a:bodyPr>
            <a:lstStyle/>
            <a:p>
              <a:pPr marL="0" marR="0" lvl="0" indent="0" algn="ctr" defTabSz="922530" rtl="0" eaLnBrk="1" fontAlgn="auto" latinLnBrk="0" hangingPunct="1">
                <a:lnSpc>
                  <a:spcPct val="100000"/>
                </a:lnSpc>
                <a:spcBef>
                  <a:spcPts val="0"/>
                </a:spcBef>
                <a:spcAft>
                  <a:spcPts val="606"/>
                </a:spcAft>
                <a:buClrTx/>
                <a:buSzTx/>
                <a:buFontTx/>
                <a:buNone/>
                <a:tabLst/>
                <a:defRPr/>
              </a:pPr>
              <a:endParaRPr kumimoji="0" lang="en-US" sz="1600" b="0" i="0" u="none" strike="noStrike" kern="1200" cap="none" spc="0" normalizeH="0" baseline="0" noProof="0">
                <a:ln>
                  <a:noFill/>
                </a:ln>
                <a:gradFill>
                  <a:gsLst>
                    <a:gs pos="8621">
                      <a:srgbClr val="000000"/>
                    </a:gs>
                    <a:gs pos="100000">
                      <a:srgbClr val="000000"/>
                    </a:gs>
                  </a:gsLst>
                  <a:lin ang="5400000" scaled="1"/>
                </a:gradFill>
                <a:effectLst/>
                <a:uLnTx/>
                <a:uFillTx/>
                <a:latin typeface="Segoe UI Semibold"/>
                <a:ea typeface="+mn-ea"/>
                <a:cs typeface="+mn-cs"/>
              </a:endParaRPr>
            </a:p>
          </p:txBody>
        </p:sp>
        <p:sp>
          <p:nvSpPr>
            <p:cNvPr id="66" name="Isosceles Triangle 340">
              <a:extLst>
                <a:ext uri="{FF2B5EF4-FFF2-40B4-BE49-F238E27FC236}">
                  <a16:creationId xmlns:a16="http://schemas.microsoft.com/office/drawing/2014/main" id="{45B5CFCB-A25B-ACB8-0F13-EEF135624CBF}"/>
                </a:ext>
                <a:ext uri="{C183D7F6-B498-43B3-948B-1728B52AA6E4}">
                  <adec:decorative xmlns:adec="http://schemas.microsoft.com/office/drawing/2017/decorative" val="1"/>
                </a:ext>
              </a:extLst>
            </p:cNvPr>
            <p:cNvSpPr/>
            <p:nvPr/>
          </p:nvSpPr>
          <p:spPr bwMode="auto">
            <a:xfrm rot="7480176" flipH="1">
              <a:off x="6422861" y="3219611"/>
              <a:ext cx="75528" cy="79627"/>
            </a:xfrm>
            <a:prstGeom prst="triangle">
              <a:avLst/>
            </a:prstGeom>
            <a:noFill/>
            <a:ln w="9525" cap="flat" cmpd="sng" algn="ctr">
              <a:noFill/>
              <a:prstDash val="solid"/>
              <a:headEnd type="none" w="med" len="med"/>
              <a:tailEnd type="none" w="med" len="med"/>
            </a:ln>
            <a:effectLst/>
          </p:spPr>
          <p:txBody>
            <a:bodyPr rot="0" spcFirstLastPara="0" vertOverflow="overflow" horzOverflow="overflow" vert="horz" wrap="square" lIns="159668" tIns="127733" rIns="159668" bIns="127733" numCol="1" spcCol="0" rtlCol="0" fromWordArt="0" anchor="t" anchorCtr="0" forceAA="0" compatLnSpc="1">
              <a:prstTxWarp prst="textNoShape">
                <a:avLst/>
              </a:prstTxWarp>
              <a:noAutofit/>
            </a:bodyPr>
            <a:lstStyle/>
            <a:p>
              <a:pPr marL="0" marR="0" lvl="0" indent="0" algn="ctr" defTabSz="814095" rtl="0" eaLnBrk="1" fontAlgn="base" latinLnBrk="0" hangingPunct="1">
                <a:lnSpc>
                  <a:spcPct val="90000"/>
                </a:lnSpc>
                <a:spcBef>
                  <a:spcPct val="0"/>
                </a:spcBef>
                <a:spcAft>
                  <a:spcPct val="0"/>
                </a:spcAft>
                <a:buClrTx/>
                <a:buSzTx/>
                <a:buFontTx/>
                <a:buNone/>
                <a:tabLst/>
                <a:defRPr/>
              </a:pPr>
              <a:endParaRPr kumimoji="0" lang="en-US" sz="2096"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70" name="TextBox 69">
              <a:extLst>
                <a:ext uri="{FF2B5EF4-FFF2-40B4-BE49-F238E27FC236}">
                  <a16:creationId xmlns:a16="http://schemas.microsoft.com/office/drawing/2014/main" id="{0F8B748F-C8BB-A7F1-EF7E-364454C5C70D}"/>
                </a:ext>
                <a:ext uri="{C183D7F6-B498-43B3-948B-1728B52AA6E4}">
                  <adec:decorative xmlns:adec="http://schemas.microsoft.com/office/drawing/2017/decorative" val="1"/>
                </a:ext>
              </a:extLst>
            </p:cNvPr>
            <p:cNvSpPr txBox="1"/>
            <p:nvPr/>
          </p:nvSpPr>
          <p:spPr>
            <a:xfrm>
              <a:off x="4650010" y="3469959"/>
              <a:ext cx="2587367" cy="614390"/>
            </a:xfrm>
            <a:prstGeom prst="rect">
              <a:avLst/>
            </a:prstGeom>
          </p:spPr>
          <p:txBody>
            <a:bodyPr wrap="none" lIns="36000" tIns="36000" rIns="36000" bIns="36000">
              <a:spAutoFit/>
            </a:bodyPr>
            <a:lstStyle>
              <a:defPPr>
                <a:defRPr lang="en-US"/>
              </a:defPPr>
              <a:lvl1pPr defTabSz="896215">
                <a:lnSpc>
                  <a:spcPct val="90000"/>
                </a:lnSpc>
                <a:defRPr sz="1372" kern="100">
                  <a:solidFill>
                    <a:srgbClr val="353535"/>
                  </a:solidFill>
                  <a:latin typeface="Segoe UI"/>
                  <a:ea typeface="ＭＳ Ｐゴシック" charset="0"/>
                </a:defRPr>
              </a:lvl1pPr>
            </a:lstStyle>
            <a:p>
              <a:pPr marL="0" marR="0" lvl="0" indent="0" algn="ctr" defTabSz="790704" rtl="0" eaLnBrk="1" fontAlgn="auto"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a:ln>
                    <a:noFill/>
                  </a:ln>
                  <a:gradFill>
                    <a:gsLst>
                      <a:gs pos="8621">
                        <a:srgbClr val="FFFFFF"/>
                      </a:gs>
                      <a:gs pos="20225">
                        <a:srgbClr val="FFFFFF"/>
                      </a:gs>
                    </a:gsLst>
                    <a:lin ang="5400000" scaled="1"/>
                  </a:gradFill>
                  <a:effectLst/>
                  <a:uLnTx/>
                  <a:uFillTx/>
                  <a:latin typeface="Segoe UI Semibold"/>
                  <a:ea typeface="ＭＳ Ｐゴシック" charset="0"/>
                  <a:cs typeface="+mn-cs"/>
                </a:rPr>
                <a:t>Entra Internet Access gateway*</a:t>
              </a:r>
            </a:p>
            <a:p>
              <a:pPr marL="0" marR="0" lvl="0" indent="0" algn="ctr" defTabSz="790704" rtl="0" eaLnBrk="1" fontAlgn="auto" latinLnBrk="0" hangingPunct="1">
                <a:lnSpc>
                  <a:spcPct val="90000"/>
                </a:lnSpc>
                <a:spcBef>
                  <a:spcPts val="600"/>
                </a:spcBef>
                <a:spcAft>
                  <a:spcPts val="600"/>
                </a:spcAft>
                <a:buClrTx/>
                <a:buSzTx/>
                <a:buFontTx/>
                <a:buNone/>
                <a:tabLst/>
                <a:defRPr/>
              </a:pPr>
              <a:r>
                <a:rPr kumimoji="0" lang="en-US" sz="1400" b="1" i="0" u="none" strike="noStrike" kern="1200" cap="none" spc="0" normalizeH="0" baseline="0" noProof="0">
                  <a:ln>
                    <a:noFill/>
                  </a:ln>
                  <a:gradFill>
                    <a:gsLst>
                      <a:gs pos="8621">
                        <a:srgbClr val="FFFFFF"/>
                      </a:gs>
                      <a:gs pos="20225">
                        <a:srgbClr val="FFFFFF"/>
                      </a:gs>
                    </a:gsLst>
                    <a:lin ang="5400000" scaled="1"/>
                  </a:gradFill>
                  <a:effectLst/>
                  <a:uLnTx/>
                  <a:uFillTx/>
                  <a:latin typeface="Segoe UI Semibold"/>
                  <a:ea typeface="ＭＳ Ｐゴシック" charset="0"/>
                  <a:cs typeface="+mn-cs"/>
                </a:rPr>
                <a:t>Microsoft traffic gateway*</a:t>
              </a:r>
            </a:p>
          </p:txBody>
        </p:sp>
        <p:grpSp>
          <p:nvGrpSpPr>
            <p:cNvPr id="3" name="Group 2">
              <a:extLst>
                <a:ext uri="{FF2B5EF4-FFF2-40B4-BE49-F238E27FC236}">
                  <a16:creationId xmlns:a16="http://schemas.microsoft.com/office/drawing/2014/main" id="{9E42CE55-339D-E565-1F68-7AA9782F5D34}"/>
                </a:ext>
                <a:ext uri="{C183D7F6-B498-43B3-948B-1728B52AA6E4}">
                  <adec:decorative xmlns:adec="http://schemas.microsoft.com/office/drawing/2017/decorative" val="1"/>
                </a:ext>
              </a:extLst>
            </p:cNvPr>
            <p:cNvGrpSpPr/>
            <p:nvPr/>
          </p:nvGrpSpPr>
          <p:grpSpPr>
            <a:xfrm>
              <a:off x="9855963" y="5169097"/>
              <a:ext cx="1477503" cy="261609"/>
              <a:chOff x="9589128" y="2454971"/>
              <a:chExt cx="1477503" cy="261609"/>
            </a:xfrm>
          </p:grpSpPr>
          <p:grpSp>
            <p:nvGrpSpPr>
              <p:cNvPr id="22" name="Group 21">
                <a:extLst>
                  <a:ext uri="{FF2B5EF4-FFF2-40B4-BE49-F238E27FC236}">
                    <a16:creationId xmlns:a16="http://schemas.microsoft.com/office/drawing/2014/main" id="{5F3F0FED-F44E-8CC1-0D87-654C37A1D2DE}"/>
                  </a:ext>
                </a:extLst>
              </p:cNvPr>
              <p:cNvGrpSpPr/>
              <p:nvPr/>
            </p:nvGrpSpPr>
            <p:grpSpPr>
              <a:xfrm>
                <a:off x="9589128" y="2454971"/>
                <a:ext cx="1220413" cy="261609"/>
                <a:chOff x="9793068" y="2454971"/>
                <a:chExt cx="1220413" cy="261609"/>
              </a:xfrm>
            </p:grpSpPr>
            <p:grpSp>
              <p:nvGrpSpPr>
                <p:cNvPr id="23" name="Group 22">
                  <a:extLst>
                    <a:ext uri="{FF2B5EF4-FFF2-40B4-BE49-F238E27FC236}">
                      <a16:creationId xmlns:a16="http://schemas.microsoft.com/office/drawing/2014/main" id="{91174596-8536-1F49-9963-B7BAF80EA57D}"/>
                    </a:ext>
                  </a:extLst>
                </p:cNvPr>
                <p:cNvGrpSpPr/>
                <p:nvPr/>
              </p:nvGrpSpPr>
              <p:grpSpPr>
                <a:xfrm>
                  <a:off x="10733403" y="2477095"/>
                  <a:ext cx="280078" cy="217394"/>
                  <a:chOff x="10687515" y="2757597"/>
                  <a:chExt cx="220210" cy="177220"/>
                </a:xfrm>
              </p:grpSpPr>
              <p:sp>
                <p:nvSpPr>
                  <p:cNvPr id="26" name="Freeform: Shape 400">
                    <a:extLst>
                      <a:ext uri="{FF2B5EF4-FFF2-40B4-BE49-F238E27FC236}">
                        <a16:creationId xmlns:a16="http://schemas.microsoft.com/office/drawing/2014/main" id="{A2E3492E-3CDB-11B0-CA09-8B4E3E559A66}"/>
                      </a:ext>
                    </a:extLst>
                  </p:cNvPr>
                  <p:cNvSpPr/>
                  <p:nvPr/>
                </p:nvSpPr>
                <p:spPr>
                  <a:xfrm>
                    <a:off x="10714077" y="2757597"/>
                    <a:ext cx="139971" cy="63510"/>
                  </a:xfrm>
                  <a:custGeom>
                    <a:avLst/>
                    <a:gdLst>
                      <a:gd name="connsiteX0" fmla="*/ 160496 w 198501"/>
                      <a:gd name="connsiteY0" fmla="*/ 69209 h 90069"/>
                      <a:gd name="connsiteX1" fmla="*/ 170021 w 198501"/>
                      <a:gd name="connsiteY1" fmla="*/ 69209 h 90069"/>
                      <a:gd name="connsiteX2" fmla="*/ 197168 w 198501"/>
                      <a:gd name="connsiteY2" fmla="*/ 42063 h 90069"/>
                      <a:gd name="connsiteX3" fmla="*/ 198501 w 198501"/>
                      <a:gd name="connsiteY3" fmla="*/ 30538 h 90069"/>
                      <a:gd name="connsiteX4" fmla="*/ 26280 w 198501"/>
                      <a:gd name="connsiteY4" fmla="*/ 41274 h 90069"/>
                      <a:gd name="connsiteX5" fmla="*/ 0 w 198501"/>
                      <a:gd name="connsiteY5" fmla="*/ 90069 h 90069"/>
                      <a:gd name="connsiteX6" fmla="*/ 9525 w 198501"/>
                      <a:gd name="connsiteY6" fmla="*/ 89498 h 90069"/>
                      <a:gd name="connsiteX7" fmla="*/ 63818 w 198501"/>
                      <a:gd name="connsiteY7" fmla="*/ 80544 h 90069"/>
                      <a:gd name="connsiteX8" fmla="*/ 68009 w 198501"/>
                      <a:gd name="connsiteY8" fmla="*/ 76258 h 90069"/>
                      <a:gd name="connsiteX9" fmla="*/ 160687 w 198501"/>
                      <a:gd name="connsiteY9" fmla="*/ 69209 h 90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501" h="90069">
                        <a:moveTo>
                          <a:pt x="160496" y="69209"/>
                        </a:moveTo>
                        <a:lnTo>
                          <a:pt x="170021" y="69209"/>
                        </a:lnTo>
                        <a:lnTo>
                          <a:pt x="197168" y="42063"/>
                        </a:lnTo>
                        <a:lnTo>
                          <a:pt x="198501" y="30538"/>
                        </a:lnTo>
                        <a:cubicBezTo>
                          <a:pt x="147979" y="-14055"/>
                          <a:pt x="70873" y="-9248"/>
                          <a:pt x="26280" y="41274"/>
                        </a:cubicBezTo>
                        <a:cubicBezTo>
                          <a:pt x="13893" y="55308"/>
                          <a:pt x="4901" y="72004"/>
                          <a:pt x="0" y="90069"/>
                        </a:cubicBezTo>
                        <a:cubicBezTo>
                          <a:pt x="3024" y="88830"/>
                          <a:pt x="6374" y="88629"/>
                          <a:pt x="9525" y="89498"/>
                        </a:cubicBezTo>
                        <a:lnTo>
                          <a:pt x="63818" y="80544"/>
                        </a:lnTo>
                        <a:cubicBezTo>
                          <a:pt x="63818" y="80544"/>
                          <a:pt x="66580" y="75972"/>
                          <a:pt x="68009" y="76258"/>
                        </a:cubicBezTo>
                        <a:cubicBezTo>
                          <a:pt x="92159" y="49734"/>
                          <a:pt x="132802" y="46643"/>
                          <a:pt x="160687" y="69209"/>
                        </a:cubicBezTo>
                        <a:close/>
                      </a:path>
                    </a:pathLst>
                  </a:custGeom>
                  <a:solidFill>
                    <a:srgbClr val="EA4335"/>
                  </a:solidFill>
                  <a:ln w="9525" cap="flat">
                    <a:noFill/>
                    <a:prstDash val="solid"/>
                    <a:miter/>
                  </a:ln>
                </p:spPr>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8621">
                            <a:srgbClr val="000000"/>
                          </a:gs>
                          <a:gs pos="20225">
                            <a:srgbClr val="000000"/>
                          </a:gs>
                        </a:gsLst>
                        <a:lin ang="5400000" scaled="1"/>
                      </a:gradFill>
                      <a:effectLst/>
                      <a:uLnTx/>
                      <a:uFillTx/>
                      <a:latin typeface="Segoe UI"/>
                      <a:ea typeface="+mn-ea"/>
                      <a:cs typeface="+mn-cs"/>
                    </a:endParaRPr>
                  </a:p>
                </p:txBody>
              </p:sp>
              <p:sp>
                <p:nvSpPr>
                  <p:cNvPr id="27" name="Freeform: Shape 401">
                    <a:extLst>
                      <a:ext uri="{FF2B5EF4-FFF2-40B4-BE49-F238E27FC236}">
                        <a16:creationId xmlns:a16="http://schemas.microsoft.com/office/drawing/2014/main" id="{63606862-59E0-4121-91CA-020679CFFF48}"/>
                      </a:ext>
                    </a:extLst>
                  </p:cNvPr>
                  <p:cNvSpPr/>
                  <p:nvPr/>
                </p:nvSpPr>
                <p:spPr>
                  <a:xfrm>
                    <a:off x="10792457" y="2779197"/>
                    <a:ext cx="115268" cy="155620"/>
                  </a:xfrm>
                  <a:custGeom>
                    <a:avLst/>
                    <a:gdLst>
                      <a:gd name="connsiteX0" fmla="*/ 124682 w 163468"/>
                      <a:gd name="connsiteY0" fmla="*/ 59436 h 220696"/>
                      <a:gd name="connsiteX1" fmla="*/ 87820 w 163468"/>
                      <a:gd name="connsiteY1" fmla="*/ 0 h 220696"/>
                      <a:gd name="connsiteX2" fmla="*/ 49720 w 163468"/>
                      <a:gd name="connsiteY2" fmla="*/ 38100 h 220696"/>
                      <a:gd name="connsiteX3" fmla="*/ 74581 w 163468"/>
                      <a:gd name="connsiteY3" fmla="*/ 91821 h 220696"/>
                      <a:gd name="connsiteX4" fmla="*/ 74581 w 163468"/>
                      <a:gd name="connsiteY4" fmla="*/ 98584 h 220696"/>
                      <a:gd name="connsiteX5" fmla="*/ 108490 w 163468"/>
                      <a:gd name="connsiteY5" fmla="*/ 132493 h 220696"/>
                      <a:gd name="connsiteX6" fmla="*/ 74581 w 163468"/>
                      <a:gd name="connsiteY6" fmla="*/ 166402 h 220696"/>
                      <a:gd name="connsiteX7" fmla="*/ 6763 w 163468"/>
                      <a:gd name="connsiteY7" fmla="*/ 166402 h 220696"/>
                      <a:gd name="connsiteX8" fmla="*/ 0 w 163468"/>
                      <a:gd name="connsiteY8" fmla="*/ 173260 h 220696"/>
                      <a:gd name="connsiteX9" fmla="*/ 0 w 163468"/>
                      <a:gd name="connsiteY9" fmla="*/ 213932 h 220696"/>
                      <a:gd name="connsiteX10" fmla="*/ 6763 w 163468"/>
                      <a:gd name="connsiteY10" fmla="*/ 220694 h 220696"/>
                      <a:gd name="connsiteX11" fmla="*/ 74581 w 163468"/>
                      <a:gd name="connsiteY11" fmla="*/ 220694 h 220696"/>
                      <a:gd name="connsiteX12" fmla="*/ 163466 w 163468"/>
                      <a:gd name="connsiteY12" fmla="*/ 133182 h 220696"/>
                      <a:gd name="connsiteX13" fmla="*/ 124682 w 163468"/>
                      <a:gd name="connsiteY13" fmla="*/ 59436 h 220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3468" h="220696">
                        <a:moveTo>
                          <a:pt x="124682" y="59436"/>
                        </a:moveTo>
                        <a:cubicBezTo>
                          <a:pt x="118442" y="36458"/>
                          <a:pt x="105631" y="15801"/>
                          <a:pt x="87820" y="0"/>
                        </a:cubicBezTo>
                        <a:lnTo>
                          <a:pt x="49720" y="38100"/>
                        </a:lnTo>
                        <a:cubicBezTo>
                          <a:pt x="65809" y="51246"/>
                          <a:pt x="74973" y="71049"/>
                          <a:pt x="74581" y="91821"/>
                        </a:cubicBezTo>
                        <a:lnTo>
                          <a:pt x="74581" y="98584"/>
                        </a:lnTo>
                        <a:cubicBezTo>
                          <a:pt x="93308" y="98584"/>
                          <a:pt x="108490" y="113766"/>
                          <a:pt x="108490" y="132493"/>
                        </a:cubicBezTo>
                        <a:cubicBezTo>
                          <a:pt x="108490" y="151220"/>
                          <a:pt x="93308" y="166402"/>
                          <a:pt x="74581" y="166402"/>
                        </a:cubicBezTo>
                        <a:lnTo>
                          <a:pt x="6763" y="166402"/>
                        </a:lnTo>
                        <a:lnTo>
                          <a:pt x="0" y="173260"/>
                        </a:lnTo>
                        <a:lnTo>
                          <a:pt x="0" y="213932"/>
                        </a:lnTo>
                        <a:lnTo>
                          <a:pt x="6763" y="220694"/>
                        </a:lnTo>
                        <a:lnTo>
                          <a:pt x="74581" y="220694"/>
                        </a:lnTo>
                        <a:cubicBezTo>
                          <a:pt x="123292" y="221073"/>
                          <a:pt x="163087" y="181893"/>
                          <a:pt x="163466" y="133182"/>
                        </a:cubicBezTo>
                        <a:cubicBezTo>
                          <a:pt x="163696" y="103658"/>
                          <a:pt x="149139" y="75977"/>
                          <a:pt x="124682" y="59436"/>
                        </a:cubicBezTo>
                        <a:close/>
                      </a:path>
                    </a:pathLst>
                  </a:custGeom>
                  <a:solidFill>
                    <a:srgbClr val="4285F4"/>
                  </a:solidFill>
                  <a:ln w="9525" cap="flat">
                    <a:noFill/>
                    <a:prstDash val="solid"/>
                    <a:miter/>
                  </a:ln>
                </p:spPr>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8621">
                            <a:srgbClr val="000000"/>
                          </a:gs>
                          <a:gs pos="20225">
                            <a:srgbClr val="000000"/>
                          </a:gs>
                        </a:gsLst>
                        <a:lin ang="5400000" scaled="1"/>
                      </a:gradFill>
                      <a:effectLst/>
                      <a:uLnTx/>
                      <a:uFillTx/>
                      <a:latin typeface="Segoe UI"/>
                      <a:ea typeface="+mn-ea"/>
                      <a:cs typeface="+mn-cs"/>
                    </a:endParaRPr>
                  </a:p>
                </p:txBody>
              </p:sp>
              <p:sp>
                <p:nvSpPr>
                  <p:cNvPr id="28" name="Freeform: Shape 402">
                    <a:extLst>
                      <a:ext uri="{FF2B5EF4-FFF2-40B4-BE49-F238E27FC236}">
                        <a16:creationId xmlns:a16="http://schemas.microsoft.com/office/drawing/2014/main" id="{0CD62734-4959-5C0E-6A9D-4A74DFD133B6}"/>
                      </a:ext>
                    </a:extLst>
                  </p:cNvPr>
                  <p:cNvSpPr/>
                  <p:nvPr/>
                </p:nvSpPr>
                <p:spPr>
                  <a:xfrm>
                    <a:off x="10711793" y="2894115"/>
                    <a:ext cx="85366" cy="40433"/>
                  </a:xfrm>
                  <a:custGeom>
                    <a:avLst/>
                    <a:gdLst>
                      <a:gd name="connsiteX0" fmla="*/ 53245 w 121062"/>
                      <a:gd name="connsiteY0" fmla="*/ 57341 h 57341"/>
                      <a:gd name="connsiteX1" fmla="*/ 121063 w 121062"/>
                      <a:gd name="connsiteY1" fmla="*/ 57341 h 57341"/>
                      <a:gd name="connsiteX2" fmla="*/ 121063 w 121062"/>
                      <a:gd name="connsiteY2" fmla="*/ 3048 h 57341"/>
                      <a:gd name="connsiteX3" fmla="*/ 53245 w 121062"/>
                      <a:gd name="connsiteY3" fmla="*/ 3048 h 57341"/>
                      <a:gd name="connsiteX4" fmla="*/ 39243 w 121062"/>
                      <a:gd name="connsiteY4" fmla="*/ 0 h 57341"/>
                      <a:gd name="connsiteX5" fmla="*/ 29718 w 121062"/>
                      <a:gd name="connsiteY5" fmla="*/ 2953 h 57341"/>
                      <a:gd name="connsiteX6" fmla="*/ 2381 w 121062"/>
                      <a:gd name="connsiteY6" fmla="*/ 30099 h 57341"/>
                      <a:gd name="connsiteX7" fmla="*/ 0 w 121062"/>
                      <a:gd name="connsiteY7" fmla="*/ 39624 h 57341"/>
                      <a:gd name="connsiteX8" fmla="*/ 53245 w 121062"/>
                      <a:gd name="connsiteY8" fmla="*/ 57341 h 57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062" h="57341">
                        <a:moveTo>
                          <a:pt x="53245" y="57341"/>
                        </a:moveTo>
                        <a:lnTo>
                          <a:pt x="121063" y="57341"/>
                        </a:lnTo>
                        <a:lnTo>
                          <a:pt x="121063" y="3048"/>
                        </a:lnTo>
                        <a:lnTo>
                          <a:pt x="53245" y="3048"/>
                        </a:lnTo>
                        <a:cubicBezTo>
                          <a:pt x="48413" y="3047"/>
                          <a:pt x="43638" y="2008"/>
                          <a:pt x="39243" y="0"/>
                        </a:cubicBezTo>
                        <a:lnTo>
                          <a:pt x="29718" y="2953"/>
                        </a:lnTo>
                        <a:lnTo>
                          <a:pt x="2381" y="30099"/>
                        </a:lnTo>
                        <a:lnTo>
                          <a:pt x="0" y="39624"/>
                        </a:lnTo>
                        <a:cubicBezTo>
                          <a:pt x="15330" y="51200"/>
                          <a:pt x="34035" y="57424"/>
                          <a:pt x="53245" y="57341"/>
                        </a:cubicBezTo>
                        <a:close/>
                      </a:path>
                    </a:pathLst>
                  </a:custGeom>
                  <a:solidFill>
                    <a:srgbClr val="34A853"/>
                  </a:solidFill>
                  <a:ln w="9525" cap="flat">
                    <a:noFill/>
                    <a:prstDash val="solid"/>
                    <a:miter/>
                  </a:ln>
                </p:spPr>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8621">
                            <a:srgbClr val="000000"/>
                          </a:gs>
                          <a:gs pos="20225">
                            <a:srgbClr val="000000"/>
                          </a:gs>
                        </a:gsLst>
                        <a:lin ang="5400000" scaled="1"/>
                      </a:gradFill>
                      <a:effectLst/>
                      <a:uLnTx/>
                      <a:uFillTx/>
                      <a:latin typeface="Segoe UI"/>
                      <a:ea typeface="+mn-ea"/>
                      <a:cs typeface="+mn-cs"/>
                    </a:endParaRPr>
                  </a:p>
                </p:txBody>
              </p:sp>
              <p:sp>
                <p:nvSpPr>
                  <p:cNvPr id="30" name="Freeform: Shape 403">
                    <a:extLst>
                      <a:ext uri="{FF2B5EF4-FFF2-40B4-BE49-F238E27FC236}">
                        <a16:creationId xmlns:a16="http://schemas.microsoft.com/office/drawing/2014/main" id="{56D1D9C5-2FE6-D137-9ED4-76CCB813351C}"/>
                      </a:ext>
                    </a:extLst>
                  </p:cNvPr>
                  <p:cNvSpPr/>
                  <p:nvPr/>
                </p:nvSpPr>
                <p:spPr>
                  <a:xfrm>
                    <a:off x="10687515" y="2810361"/>
                    <a:ext cx="111390" cy="111492"/>
                  </a:xfrm>
                  <a:custGeom>
                    <a:avLst/>
                    <a:gdLst>
                      <a:gd name="connsiteX0" fmla="*/ 87675 w 157969"/>
                      <a:gd name="connsiteY0" fmla="*/ 1 h 158115"/>
                      <a:gd name="connsiteX1" fmla="*/ 2 w 157969"/>
                      <a:gd name="connsiteY1" fmla="*/ 88727 h 158115"/>
                      <a:gd name="connsiteX2" fmla="*/ 34430 w 157969"/>
                      <a:gd name="connsiteY2" fmla="*/ 158116 h 158115"/>
                      <a:gd name="connsiteX3" fmla="*/ 73768 w 157969"/>
                      <a:gd name="connsiteY3" fmla="*/ 118777 h 158115"/>
                      <a:gd name="connsiteX4" fmla="*/ 56828 w 157969"/>
                      <a:gd name="connsiteY4" fmla="*/ 73915 h 158115"/>
                      <a:gd name="connsiteX5" fmla="*/ 101691 w 157969"/>
                      <a:gd name="connsiteY5" fmla="*/ 56974 h 158115"/>
                      <a:gd name="connsiteX6" fmla="*/ 118631 w 157969"/>
                      <a:gd name="connsiteY6" fmla="*/ 73915 h 158115"/>
                      <a:gd name="connsiteX7" fmla="*/ 157969 w 157969"/>
                      <a:gd name="connsiteY7" fmla="*/ 34576 h 158115"/>
                      <a:gd name="connsiteX8" fmla="*/ 87675 w 157969"/>
                      <a:gd name="connsiteY8" fmla="*/ 1 h 158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7969" h="158115">
                        <a:moveTo>
                          <a:pt x="87675" y="1"/>
                        </a:moveTo>
                        <a:cubicBezTo>
                          <a:pt x="38963" y="292"/>
                          <a:pt x="-289" y="40016"/>
                          <a:pt x="2" y="88727"/>
                        </a:cubicBezTo>
                        <a:cubicBezTo>
                          <a:pt x="164" y="115928"/>
                          <a:pt x="12868" y="141533"/>
                          <a:pt x="34430" y="158116"/>
                        </a:cubicBezTo>
                        <a:lnTo>
                          <a:pt x="73768" y="118777"/>
                        </a:lnTo>
                        <a:cubicBezTo>
                          <a:pt x="56702" y="111067"/>
                          <a:pt x="49117" y="90981"/>
                          <a:pt x="56828" y="73915"/>
                        </a:cubicBezTo>
                        <a:cubicBezTo>
                          <a:pt x="64538" y="56848"/>
                          <a:pt x="84624" y="49264"/>
                          <a:pt x="101691" y="56974"/>
                        </a:cubicBezTo>
                        <a:cubicBezTo>
                          <a:pt x="109211" y="60372"/>
                          <a:pt x="115233" y="66395"/>
                          <a:pt x="118631" y="73915"/>
                        </a:cubicBezTo>
                        <a:lnTo>
                          <a:pt x="157969" y="34576"/>
                        </a:lnTo>
                        <a:cubicBezTo>
                          <a:pt x="141232" y="12695"/>
                          <a:pt x="115223" y="-98"/>
                          <a:pt x="87675" y="1"/>
                        </a:cubicBezTo>
                        <a:close/>
                      </a:path>
                    </a:pathLst>
                  </a:custGeom>
                  <a:solidFill>
                    <a:srgbClr val="FBBC05"/>
                  </a:solidFill>
                  <a:ln w="9525" cap="flat">
                    <a:noFill/>
                    <a:prstDash val="solid"/>
                    <a:miter/>
                  </a:ln>
                </p:spPr>
                <p:txBody>
                  <a:bodyPr lIns="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gradFill>
                        <a:gsLst>
                          <a:gs pos="8621">
                            <a:srgbClr val="000000"/>
                          </a:gs>
                          <a:gs pos="20225">
                            <a:srgbClr val="000000"/>
                          </a:gs>
                        </a:gsLst>
                        <a:lin ang="5400000" scaled="1"/>
                      </a:gradFill>
                      <a:effectLst/>
                      <a:uLnTx/>
                      <a:uFillTx/>
                      <a:latin typeface="Segoe UI"/>
                      <a:ea typeface="+mn-ea"/>
                      <a:cs typeface="+mn-cs"/>
                    </a:endParaRPr>
                  </a:p>
                </p:txBody>
              </p:sp>
            </p:grpSp>
            <p:pic>
              <p:nvPicPr>
                <p:cNvPr id="24" name="Graphic 198">
                  <a:extLst>
                    <a:ext uri="{FF2B5EF4-FFF2-40B4-BE49-F238E27FC236}">
                      <a16:creationId xmlns:a16="http://schemas.microsoft.com/office/drawing/2014/main" id="{53D62F39-B1FE-0FDF-DC26-26F705C4ACD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0227114" y="2482954"/>
                  <a:ext cx="343490" cy="205643"/>
                </a:xfrm>
                <a:prstGeom prst="rect">
                  <a:avLst/>
                </a:prstGeom>
              </p:spPr>
            </p:pic>
            <p:pic>
              <p:nvPicPr>
                <p:cNvPr id="25" name="Graphic 24">
                  <a:extLst>
                    <a:ext uri="{FF2B5EF4-FFF2-40B4-BE49-F238E27FC236}">
                      <a16:creationId xmlns:a16="http://schemas.microsoft.com/office/drawing/2014/main" id="{6235F779-1E14-5942-A1F1-B80EAC13221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93068" y="2454971"/>
                  <a:ext cx="271246" cy="261609"/>
                </a:xfrm>
                <a:prstGeom prst="rect">
                  <a:avLst/>
                </a:prstGeom>
              </p:spPr>
            </p:pic>
          </p:grpSp>
          <p:sp>
            <p:nvSpPr>
              <p:cNvPr id="2" name="server">
                <a:extLst>
                  <a:ext uri="{FF2B5EF4-FFF2-40B4-BE49-F238E27FC236}">
                    <a16:creationId xmlns:a16="http://schemas.microsoft.com/office/drawing/2014/main" id="{658C1BC8-E333-DCBF-CC53-BEAACA0869D1}"/>
                  </a:ext>
                </a:extLst>
              </p:cNvPr>
              <p:cNvSpPr>
                <a:spLocks noChangeAspect="1" noEditPoints="1"/>
              </p:cNvSpPr>
              <p:nvPr/>
            </p:nvSpPr>
            <p:spPr bwMode="auto">
              <a:xfrm>
                <a:off x="10946956" y="2467084"/>
                <a:ext cx="119675" cy="226561"/>
              </a:xfrm>
              <a:custGeom>
                <a:avLst/>
                <a:gdLst>
                  <a:gd name="T0" fmla="*/ 131 w 131"/>
                  <a:gd name="T1" fmla="*/ 117 h 248"/>
                  <a:gd name="T2" fmla="*/ 131 w 131"/>
                  <a:gd name="T3" fmla="*/ 248 h 248"/>
                  <a:gd name="T4" fmla="*/ 0 w 131"/>
                  <a:gd name="T5" fmla="*/ 248 h 248"/>
                  <a:gd name="T6" fmla="*/ 0 w 131"/>
                  <a:gd name="T7" fmla="*/ 0 h 248"/>
                  <a:gd name="T8" fmla="*/ 131 w 131"/>
                  <a:gd name="T9" fmla="*/ 0 h 248"/>
                  <a:gd name="T10" fmla="*/ 131 w 131"/>
                  <a:gd name="T11" fmla="*/ 117 h 248"/>
                  <a:gd name="T12" fmla="*/ 28 w 131"/>
                  <a:gd name="T13" fmla="*/ 40 h 248"/>
                  <a:gd name="T14" fmla="*/ 102 w 131"/>
                  <a:gd name="T15" fmla="*/ 40 h 248"/>
                  <a:gd name="T16" fmla="*/ 28 w 131"/>
                  <a:gd name="T17" fmla="*/ 170 h 248"/>
                  <a:gd name="T18" fmla="*/ 102 w 131"/>
                  <a:gd name="T19" fmla="*/ 170 h 248"/>
                  <a:gd name="T20" fmla="*/ 28 w 131"/>
                  <a:gd name="T21" fmla="*/ 207 h 248"/>
                  <a:gd name="T22" fmla="*/ 102 w 131"/>
                  <a:gd name="T23" fmla="*/ 207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1" h="248">
                    <a:moveTo>
                      <a:pt x="131" y="117"/>
                    </a:moveTo>
                    <a:lnTo>
                      <a:pt x="131" y="248"/>
                    </a:lnTo>
                    <a:lnTo>
                      <a:pt x="0" y="248"/>
                    </a:lnTo>
                    <a:lnTo>
                      <a:pt x="0" y="0"/>
                    </a:lnTo>
                    <a:lnTo>
                      <a:pt x="131" y="0"/>
                    </a:lnTo>
                    <a:lnTo>
                      <a:pt x="131" y="117"/>
                    </a:lnTo>
                    <a:moveTo>
                      <a:pt x="28" y="40"/>
                    </a:moveTo>
                    <a:lnTo>
                      <a:pt x="102" y="40"/>
                    </a:lnTo>
                    <a:moveTo>
                      <a:pt x="28" y="170"/>
                    </a:moveTo>
                    <a:lnTo>
                      <a:pt x="102" y="170"/>
                    </a:lnTo>
                    <a:moveTo>
                      <a:pt x="28" y="207"/>
                    </a:moveTo>
                    <a:lnTo>
                      <a:pt x="102" y="207"/>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0" tIns="44821" rIns="0"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sp>
          <p:nvSpPr>
            <p:cNvPr id="53" name="Rectangle: Rounded Corners 18">
              <a:extLst>
                <a:ext uri="{FF2B5EF4-FFF2-40B4-BE49-F238E27FC236}">
                  <a16:creationId xmlns:a16="http://schemas.microsoft.com/office/drawing/2014/main" id="{FB4B8C22-546C-0C43-4D0B-16493624322A}"/>
                </a:ext>
                <a:ext uri="{C183D7F6-B498-43B3-948B-1728B52AA6E4}">
                  <adec:decorative xmlns:adec="http://schemas.microsoft.com/office/drawing/2017/decorative" val="1"/>
                </a:ext>
              </a:extLst>
            </p:cNvPr>
            <p:cNvSpPr>
              <a:spLocks/>
            </p:cNvSpPr>
            <p:nvPr/>
          </p:nvSpPr>
          <p:spPr bwMode="auto">
            <a:xfrm>
              <a:off x="8220203" y="3261632"/>
              <a:ext cx="1463040" cy="457200"/>
            </a:xfrm>
            <a:prstGeom prst="roundRect">
              <a:avLst>
                <a:gd name="adj" fmla="val 50000"/>
              </a:avLst>
            </a:prstGeom>
            <a:solidFill>
              <a:schemeClr val="bg1"/>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gradFill>
                    <a:gsLst>
                      <a:gs pos="8621">
                        <a:srgbClr val="282828"/>
                      </a:gs>
                      <a:gs pos="20225">
                        <a:srgbClr val="282828"/>
                      </a:gs>
                    </a:gsLst>
                  </a:gradFill>
                  <a:effectLst/>
                  <a:uLnTx/>
                  <a:uFillTx/>
                  <a:latin typeface="Segoe UI Semibold" panose="020B0702040204020203" pitchFamily="34" charset="0"/>
                  <a:ea typeface="+mn-ea"/>
                  <a:cs typeface="Segoe UI Semibold" panose="020B0702040204020203" pitchFamily="34" charset="0"/>
                </a:rPr>
                <a:t>Require</a:t>
              </a:r>
            </a:p>
          </p:txBody>
        </p:sp>
        <p:sp>
          <p:nvSpPr>
            <p:cNvPr id="54" name="Oval 53">
              <a:extLst>
                <a:ext uri="{FF2B5EF4-FFF2-40B4-BE49-F238E27FC236}">
                  <a16:creationId xmlns:a16="http://schemas.microsoft.com/office/drawing/2014/main" id="{85A7476B-1731-4DED-ABE8-58AA5675E7CB}"/>
                </a:ext>
                <a:ext uri="{C183D7F6-B498-43B3-948B-1728B52AA6E4}">
                  <adec:decorative xmlns:adec="http://schemas.microsoft.com/office/drawing/2017/decorative" val="1"/>
                </a:ext>
              </a:extLst>
            </p:cNvPr>
            <p:cNvSpPr/>
            <p:nvPr/>
          </p:nvSpPr>
          <p:spPr bwMode="auto">
            <a:xfrm>
              <a:off x="8290829" y="3322114"/>
              <a:ext cx="316157" cy="316157"/>
            </a:xfrm>
            <a:prstGeom prst="ellipse">
              <a:avLst/>
            </a:prstGeom>
            <a:solidFill>
              <a:schemeClr val="accent2"/>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3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cxnSp>
          <p:nvCxnSpPr>
            <p:cNvPr id="8" name="Straight Connector 7">
              <a:extLst>
                <a:ext uri="{FF2B5EF4-FFF2-40B4-BE49-F238E27FC236}">
                  <a16:creationId xmlns:a16="http://schemas.microsoft.com/office/drawing/2014/main" id="{EC9B30F4-4DFE-57FF-4011-C4079F248696}"/>
                </a:ext>
                <a:ext uri="{C183D7F6-B498-43B3-948B-1728B52AA6E4}">
                  <adec:decorative xmlns:adec="http://schemas.microsoft.com/office/drawing/2017/decorative" val="1"/>
                </a:ext>
              </a:extLst>
            </p:cNvPr>
            <p:cNvCxnSpPr>
              <a:cxnSpLocks/>
            </p:cNvCxnSpPr>
            <p:nvPr/>
          </p:nvCxnSpPr>
          <p:spPr>
            <a:xfrm>
              <a:off x="819483" y="2376270"/>
              <a:ext cx="1700804" cy="0"/>
            </a:xfrm>
            <a:prstGeom prst="line">
              <a:avLst/>
            </a:prstGeom>
            <a:noFill/>
            <a:ln w="19050" cap="flat" cmpd="sng" algn="ctr">
              <a:solidFill>
                <a:srgbClr val="E6E6E6"/>
              </a:solidFill>
              <a:prstDash val="solid"/>
              <a:headEnd type="none"/>
              <a:tailEnd type="none"/>
            </a:ln>
            <a:effectLst/>
          </p:spPr>
        </p:cxnSp>
        <p:cxnSp>
          <p:nvCxnSpPr>
            <p:cNvPr id="9" name="Straight Connector 8">
              <a:extLst>
                <a:ext uri="{FF2B5EF4-FFF2-40B4-BE49-F238E27FC236}">
                  <a16:creationId xmlns:a16="http://schemas.microsoft.com/office/drawing/2014/main" id="{E7A8C020-A2A9-4866-C392-9DD740C4D9F8}"/>
                </a:ext>
                <a:ext uri="{C183D7F6-B498-43B3-948B-1728B52AA6E4}">
                  <adec:decorative xmlns:adec="http://schemas.microsoft.com/office/drawing/2017/decorative" val="1"/>
                </a:ext>
              </a:extLst>
            </p:cNvPr>
            <p:cNvCxnSpPr>
              <a:cxnSpLocks/>
            </p:cNvCxnSpPr>
            <p:nvPr/>
          </p:nvCxnSpPr>
          <p:spPr>
            <a:xfrm>
              <a:off x="819483" y="3029835"/>
              <a:ext cx="1700804" cy="0"/>
            </a:xfrm>
            <a:prstGeom prst="line">
              <a:avLst/>
            </a:prstGeom>
            <a:noFill/>
            <a:ln w="19050" cap="flat" cmpd="sng" algn="ctr">
              <a:solidFill>
                <a:srgbClr val="E6E6E6"/>
              </a:solidFill>
              <a:prstDash val="solid"/>
              <a:headEnd type="none"/>
              <a:tailEnd type="none"/>
            </a:ln>
            <a:effectLst/>
          </p:spPr>
        </p:cxnSp>
        <p:cxnSp>
          <p:nvCxnSpPr>
            <p:cNvPr id="10" name="Straight Connector 9">
              <a:extLst>
                <a:ext uri="{FF2B5EF4-FFF2-40B4-BE49-F238E27FC236}">
                  <a16:creationId xmlns:a16="http://schemas.microsoft.com/office/drawing/2014/main" id="{121B595D-8A04-4808-6A70-571E025F3ED4}"/>
                </a:ext>
                <a:ext uri="{C183D7F6-B498-43B3-948B-1728B52AA6E4}">
                  <adec:decorative xmlns:adec="http://schemas.microsoft.com/office/drawing/2017/decorative" val="1"/>
                </a:ext>
              </a:extLst>
            </p:cNvPr>
            <p:cNvCxnSpPr>
              <a:cxnSpLocks/>
            </p:cNvCxnSpPr>
            <p:nvPr/>
          </p:nvCxnSpPr>
          <p:spPr>
            <a:xfrm>
              <a:off x="819483" y="3876348"/>
              <a:ext cx="1700804" cy="0"/>
            </a:xfrm>
            <a:prstGeom prst="line">
              <a:avLst/>
            </a:prstGeom>
            <a:noFill/>
            <a:ln w="19050" cap="flat" cmpd="sng" algn="ctr">
              <a:solidFill>
                <a:srgbClr val="E6E6E6"/>
              </a:solidFill>
              <a:prstDash val="solid"/>
              <a:headEnd type="none"/>
              <a:tailEnd type="none"/>
            </a:ln>
            <a:effectLst/>
          </p:spPr>
        </p:cxnSp>
        <p:cxnSp>
          <p:nvCxnSpPr>
            <p:cNvPr id="19" name="Straight Connector 18">
              <a:extLst>
                <a:ext uri="{FF2B5EF4-FFF2-40B4-BE49-F238E27FC236}">
                  <a16:creationId xmlns:a16="http://schemas.microsoft.com/office/drawing/2014/main" id="{F5432A31-ABFA-4CC8-514D-17F1537C3135}"/>
                </a:ext>
                <a:ext uri="{C183D7F6-B498-43B3-948B-1728B52AA6E4}">
                  <adec:decorative xmlns:adec="http://schemas.microsoft.com/office/drawing/2017/decorative" val="1"/>
                </a:ext>
              </a:extLst>
            </p:cNvPr>
            <p:cNvCxnSpPr>
              <a:cxnSpLocks/>
            </p:cNvCxnSpPr>
            <p:nvPr/>
          </p:nvCxnSpPr>
          <p:spPr>
            <a:xfrm>
              <a:off x="819483" y="4529913"/>
              <a:ext cx="1700804" cy="0"/>
            </a:xfrm>
            <a:prstGeom prst="line">
              <a:avLst/>
            </a:prstGeom>
            <a:noFill/>
            <a:ln w="19050" cap="flat" cmpd="sng" algn="ctr">
              <a:solidFill>
                <a:srgbClr val="E6E6E6"/>
              </a:solidFill>
              <a:prstDash val="solid"/>
              <a:headEnd type="none"/>
              <a:tailEnd type="none"/>
            </a:ln>
            <a:effectLst/>
          </p:spPr>
        </p:cxnSp>
        <p:cxnSp>
          <p:nvCxnSpPr>
            <p:cNvPr id="21" name="Straight Connector 20">
              <a:extLst>
                <a:ext uri="{FF2B5EF4-FFF2-40B4-BE49-F238E27FC236}">
                  <a16:creationId xmlns:a16="http://schemas.microsoft.com/office/drawing/2014/main" id="{D6F14A7B-0753-2EFC-145E-6CA3FA6BBEE3}"/>
                </a:ext>
                <a:ext uri="{C183D7F6-B498-43B3-948B-1728B52AA6E4}">
                  <adec:decorative xmlns:adec="http://schemas.microsoft.com/office/drawing/2017/decorative" val="1"/>
                </a:ext>
              </a:extLst>
            </p:cNvPr>
            <p:cNvCxnSpPr>
              <a:cxnSpLocks/>
            </p:cNvCxnSpPr>
            <p:nvPr/>
          </p:nvCxnSpPr>
          <p:spPr>
            <a:xfrm>
              <a:off x="819483" y="5183478"/>
              <a:ext cx="1700804" cy="0"/>
            </a:xfrm>
            <a:prstGeom prst="line">
              <a:avLst/>
            </a:prstGeom>
            <a:noFill/>
            <a:ln w="19050" cap="flat" cmpd="sng" algn="ctr">
              <a:solidFill>
                <a:srgbClr val="E6E6E6"/>
              </a:solidFill>
              <a:prstDash val="solid"/>
              <a:headEnd type="none"/>
              <a:tailEnd type="none"/>
            </a:ln>
            <a:effectLst/>
          </p:spPr>
        </p:cxnSp>
        <p:pic>
          <p:nvPicPr>
            <p:cNvPr id="1026" name="Picture 2" descr="Image result for Salesforce Logo. Size: 189 x 106. Source: logosmarcas.net">
              <a:extLst>
                <a:ext uri="{FF2B5EF4-FFF2-40B4-BE49-F238E27FC236}">
                  <a16:creationId xmlns:a16="http://schemas.microsoft.com/office/drawing/2014/main" id="{5FD00FE3-CC58-9CA7-8251-6AB3D3FDF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50136" y="4210420"/>
              <a:ext cx="570022" cy="32026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Zoom Video Conferencing - Shining Waters">
              <a:extLst>
                <a:ext uri="{FF2B5EF4-FFF2-40B4-BE49-F238E27FC236}">
                  <a16:creationId xmlns:a16="http://schemas.microsoft.com/office/drawing/2014/main" id="{2C8D25B7-7521-D6C7-C012-3232AC59BBAA}"/>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10164702" y="4182610"/>
              <a:ext cx="382719" cy="3758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DB3B3BD-8C1F-F20F-5FC8-62AA915CE63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542738" y="4179191"/>
              <a:ext cx="382719" cy="3827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dobe Logo. Size: 226 x 206. Source: en.logodownload.org">
              <a:extLst>
                <a:ext uri="{FF2B5EF4-FFF2-40B4-BE49-F238E27FC236}">
                  <a16:creationId xmlns:a16="http://schemas.microsoft.com/office/drawing/2014/main" id="{78FB7759-1331-0B7C-6D06-14A65E3BEAB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929005" y="4225150"/>
              <a:ext cx="319032" cy="2908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Google Logo. Size: 127 x 100. Source: pluspng.com">
              <a:extLst>
                <a:ext uri="{FF2B5EF4-FFF2-40B4-BE49-F238E27FC236}">
                  <a16:creationId xmlns:a16="http://schemas.microsoft.com/office/drawing/2014/main" id="{4752D9AC-0B4B-6E95-4361-3FBE795EC135}"/>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31125" t="28782" r="31186" b="24799"/>
            <a:stretch/>
          </p:blipFill>
          <p:spPr bwMode="auto">
            <a:xfrm>
              <a:off x="11278602" y="4232448"/>
              <a:ext cx="340490" cy="3310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102CF0B-0914-FAA8-CE9E-2D9D549225E1}"/>
                </a:ext>
                <a:ext uri="{C183D7F6-B498-43B3-948B-1728B52AA6E4}">
                  <adec:decorative xmlns:adec="http://schemas.microsoft.com/office/drawing/2017/decorative" val="1"/>
                </a:ext>
              </a:extLst>
            </p:cNvPr>
            <p:cNvSpPr txBox="1"/>
            <p:nvPr/>
          </p:nvSpPr>
          <p:spPr>
            <a:xfrm>
              <a:off x="10047812" y="4584986"/>
              <a:ext cx="1112484" cy="261610"/>
            </a:xfrm>
            <a:prstGeom prst="rect">
              <a:avLst/>
            </a:prstGeom>
          </p:spPr>
          <p:txBody>
            <a:bodyPr wrap="none" lIns="0" rIns="0" anchor="ctr" anchorCtr="0">
              <a:spAutoFit/>
            </a:bodyPr>
            <a:lstStyle>
              <a:defPPr>
                <a:defRPr lang="en-US"/>
              </a:defPPr>
              <a:lvl1pPr marR="0" lvl="0" indent="0" algn="ctr" defTabSz="922530" fontAlgn="auto">
                <a:lnSpc>
                  <a:spcPct val="100000"/>
                </a:lnSpc>
                <a:spcBef>
                  <a:spcPts val="0"/>
                </a:spcBef>
                <a:spcAft>
                  <a:spcPts val="606"/>
                </a:spcAft>
                <a:buClrTx/>
                <a:buSzTx/>
                <a:buFontTx/>
                <a:buNone/>
                <a:tabLst/>
                <a:defRPr sz="1400">
                  <a:gradFill>
                    <a:gsLst>
                      <a:gs pos="8621">
                        <a:srgbClr val="FFFFFF"/>
                      </a:gs>
                      <a:gs pos="20225">
                        <a:srgbClr val="FFFFFF"/>
                      </a:gs>
                    </a:gsLst>
                    <a:lin ang="5400000" scaled="1"/>
                  </a:gradFill>
                  <a:latin typeface="Segoe UI Semibold"/>
                </a:defRPr>
              </a:lvl1pPr>
            </a:lstStyle>
            <a:p>
              <a:pPr marL="0" marR="0" lvl="0" indent="0" algn="ctr" defTabSz="922530" rtl="0" eaLnBrk="1" fontAlgn="auto" latinLnBrk="0" hangingPunct="1">
                <a:lnSpc>
                  <a:spcPct val="100000"/>
                </a:lnSpc>
                <a:spcBef>
                  <a:spcPts val="0"/>
                </a:spcBef>
                <a:spcAft>
                  <a:spcPts val="606"/>
                </a:spcAft>
                <a:buClrTx/>
                <a:buSzTx/>
                <a:buFontTx/>
                <a:buNone/>
                <a:tabLst/>
                <a:defRPr/>
              </a:pPr>
              <a:r>
                <a:rPr kumimoji="0" lang="en-US" sz="1100" b="0" i="0" u="none" strike="noStrike" kern="1200" cap="none" spc="0" normalizeH="0" baseline="0" noProof="0">
                  <a:ln>
                    <a:noFill/>
                  </a:ln>
                  <a:gradFill>
                    <a:gsLst>
                      <a:gs pos="8621">
                        <a:srgbClr val="282828"/>
                      </a:gs>
                      <a:gs pos="20225">
                        <a:srgbClr val="282828"/>
                      </a:gs>
                    </a:gsLst>
                    <a:lin ang="5400000" scaled="1"/>
                  </a:gradFill>
                  <a:effectLst/>
                  <a:uLnTx/>
                  <a:uFillTx/>
                  <a:latin typeface="Segoe UI Semibold"/>
                  <a:ea typeface="+mn-ea"/>
                  <a:cs typeface="+mn-cs"/>
                </a:rPr>
                <a:t>SaaS applications</a:t>
              </a:r>
            </a:p>
          </p:txBody>
        </p:sp>
        <p:sp>
          <p:nvSpPr>
            <p:cNvPr id="55" name="Rectangle: Rounded Corners 18">
              <a:extLst>
                <a:ext uri="{FF2B5EF4-FFF2-40B4-BE49-F238E27FC236}">
                  <a16:creationId xmlns:a16="http://schemas.microsoft.com/office/drawing/2014/main" id="{5EF77CA3-39D6-8F12-BCE9-C8D9976F3782}"/>
                </a:ext>
                <a:ext uri="{C183D7F6-B498-43B3-948B-1728B52AA6E4}">
                  <adec:decorative xmlns:adec="http://schemas.microsoft.com/office/drawing/2017/decorative" val="1"/>
                </a:ext>
              </a:extLst>
            </p:cNvPr>
            <p:cNvSpPr>
              <a:spLocks/>
            </p:cNvSpPr>
            <p:nvPr/>
          </p:nvSpPr>
          <p:spPr bwMode="auto">
            <a:xfrm>
              <a:off x="8220203" y="3855557"/>
              <a:ext cx="1463040" cy="457200"/>
            </a:xfrm>
            <a:prstGeom prst="roundRect">
              <a:avLst>
                <a:gd name="adj" fmla="val 50000"/>
              </a:avLst>
            </a:prstGeom>
            <a:solidFill>
              <a:schemeClr val="bg1"/>
            </a:solidFill>
            <a:ln w="28575">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gradFill>
                    <a:gsLst>
                      <a:gs pos="8621">
                        <a:srgbClr val="282828"/>
                      </a:gs>
                      <a:gs pos="20225">
                        <a:srgbClr val="282828"/>
                      </a:gs>
                    </a:gsLst>
                  </a:gradFill>
                  <a:effectLst/>
                  <a:uLnTx/>
                  <a:uFillTx/>
                  <a:latin typeface="Segoe UI Semibold" panose="020B0702040204020203" pitchFamily="34" charset="0"/>
                  <a:ea typeface="+mn-ea"/>
                  <a:cs typeface="Segoe UI Semibold" panose="020B0702040204020203" pitchFamily="34" charset="0"/>
                </a:rPr>
                <a:t>Block</a:t>
              </a:r>
            </a:p>
          </p:txBody>
        </p:sp>
        <p:sp>
          <p:nvSpPr>
            <p:cNvPr id="36" name="Oval 35">
              <a:extLst>
                <a:ext uri="{FF2B5EF4-FFF2-40B4-BE49-F238E27FC236}">
                  <a16:creationId xmlns:a16="http://schemas.microsoft.com/office/drawing/2014/main" id="{FBFD23A3-D152-3D79-0DBA-08957CF30D0B}"/>
                </a:ext>
                <a:ext uri="{C183D7F6-B498-43B3-948B-1728B52AA6E4}">
                  <adec:decorative xmlns:adec="http://schemas.microsoft.com/office/drawing/2017/decorative" val="1"/>
                </a:ext>
              </a:extLst>
            </p:cNvPr>
            <p:cNvSpPr/>
            <p:nvPr/>
          </p:nvSpPr>
          <p:spPr bwMode="auto">
            <a:xfrm>
              <a:off x="8299560" y="3920955"/>
              <a:ext cx="316157" cy="316157"/>
            </a:xfrm>
            <a:prstGeom prst="ellipse">
              <a:avLst/>
            </a:prstGeom>
            <a:solidFill>
              <a:srgbClr val="FF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3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59" name="Rectangle: Rounded Corners 18">
              <a:extLst>
                <a:ext uri="{FF2B5EF4-FFF2-40B4-BE49-F238E27FC236}">
                  <a16:creationId xmlns:a16="http://schemas.microsoft.com/office/drawing/2014/main" id="{D064000D-728A-4521-E7E5-A4EA7BC7D76E}"/>
                </a:ext>
                <a:ext uri="{C183D7F6-B498-43B3-948B-1728B52AA6E4}">
                  <adec:decorative xmlns:adec="http://schemas.microsoft.com/office/drawing/2017/decorative" val="1"/>
                </a:ext>
              </a:extLst>
            </p:cNvPr>
            <p:cNvSpPr>
              <a:spLocks/>
            </p:cNvSpPr>
            <p:nvPr/>
          </p:nvSpPr>
          <p:spPr bwMode="auto">
            <a:xfrm>
              <a:off x="8220205" y="4449481"/>
              <a:ext cx="1463040" cy="457200"/>
            </a:xfrm>
            <a:prstGeom prst="roundRect">
              <a:avLst>
                <a:gd name="adj" fmla="val 50000"/>
              </a:avLst>
            </a:prstGeom>
            <a:solidFill>
              <a:schemeClr val="bg1"/>
            </a:solidFill>
            <a:ln w="28575">
              <a:solidFill>
                <a:schemeClr val="accent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11480" tIns="0" rIns="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ct val="20000"/>
                </a:spcBef>
                <a:spcAft>
                  <a:spcPts val="0"/>
                </a:spcAft>
                <a:buClrTx/>
                <a:buSzPct val="90000"/>
                <a:buFontTx/>
                <a:buNone/>
                <a:tabLst/>
                <a:defRPr/>
              </a:pPr>
              <a:r>
                <a:rPr kumimoji="0" lang="en-US" sz="1100" b="0" i="0" u="none" strike="noStrike" kern="1200" cap="none" spc="0" normalizeH="0" baseline="0" noProof="0">
                  <a:ln>
                    <a:noFill/>
                  </a:ln>
                  <a:gradFill>
                    <a:gsLst>
                      <a:gs pos="8621">
                        <a:srgbClr val="282828"/>
                      </a:gs>
                      <a:gs pos="20225">
                        <a:srgbClr val="282828"/>
                      </a:gs>
                    </a:gsLst>
                  </a:gradFill>
                  <a:effectLst/>
                  <a:uLnTx/>
                  <a:uFillTx/>
                  <a:latin typeface="Segoe UI Semibold" panose="020B0702040204020203" pitchFamily="34" charset="0"/>
                  <a:ea typeface="+mn-ea"/>
                  <a:cs typeface="Segoe UI Semibold" panose="020B0702040204020203" pitchFamily="34" charset="0"/>
                </a:rPr>
                <a:t>Network security*</a:t>
              </a:r>
            </a:p>
          </p:txBody>
        </p:sp>
        <p:sp>
          <p:nvSpPr>
            <p:cNvPr id="60" name="Oval 59">
              <a:extLst>
                <a:ext uri="{FF2B5EF4-FFF2-40B4-BE49-F238E27FC236}">
                  <a16:creationId xmlns:a16="http://schemas.microsoft.com/office/drawing/2014/main" id="{B50ADC52-ADAF-1654-3145-2B3E7B9910CF}"/>
                </a:ext>
                <a:ext uri="{C183D7F6-B498-43B3-948B-1728B52AA6E4}">
                  <adec:decorative xmlns:adec="http://schemas.microsoft.com/office/drawing/2017/decorative" val="1"/>
                </a:ext>
              </a:extLst>
            </p:cNvPr>
            <p:cNvSpPr/>
            <p:nvPr/>
          </p:nvSpPr>
          <p:spPr bwMode="auto">
            <a:xfrm>
              <a:off x="8290829" y="4509964"/>
              <a:ext cx="316157" cy="316157"/>
            </a:xfrm>
            <a:prstGeom prst="ellipse">
              <a:avLst/>
            </a:prstGeom>
            <a:solidFill>
              <a:schemeClr val="accent4"/>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13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1990771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91AE5-7788-6823-32E1-261FD82027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62CF9E-EF90-A146-99D0-4F638DC0FC2D}"/>
              </a:ext>
            </a:extLst>
          </p:cNvPr>
          <p:cNvSpPr>
            <a:spLocks noGrp="1"/>
          </p:cNvSpPr>
          <p:nvPr>
            <p:ph type="title"/>
          </p:nvPr>
        </p:nvSpPr>
        <p:spPr>
          <a:xfrm>
            <a:off x="588263" y="457200"/>
            <a:ext cx="11018520" cy="769441"/>
          </a:xfrm>
        </p:spPr>
        <p:txBody>
          <a:bodyPr/>
          <a:lstStyle/>
          <a:p>
            <a:r>
              <a:rPr kumimoji="0" lang="en-US" sz="3200" b="0" i="0" u="none" strike="noStrike" kern="1200" cap="none" spc="-50" normalizeH="0" baseline="0" noProof="0">
                <a:ln w="3175">
                  <a:noFill/>
                </a:ln>
                <a:solidFill>
                  <a:srgbClr val="000000"/>
                </a:solidFill>
                <a:effectLst/>
                <a:uLnTx/>
                <a:uFillTx/>
                <a:latin typeface="Segoe UI Semibold (Headings)"/>
                <a:ea typeface="+mn-ea"/>
                <a:cs typeface="Segoe UI"/>
              </a:rPr>
              <a:t>Protect against token replay attacks </a:t>
            </a:r>
            <a:br>
              <a:rPr lang="en-US" sz="3200" b="0" i="0" u="none" strike="noStrike" kern="1200" cap="none" spc="-50" normalizeH="0" baseline="0" noProof="0">
                <a:ln w="3175">
                  <a:noFill/>
                </a:ln>
                <a:effectLst/>
                <a:uLnTx/>
                <a:uFillTx/>
                <a:latin typeface="Segoe UI Semibold (Headings)"/>
                <a:cs typeface="Segoe UI" pitchFamily="34" charset="0"/>
              </a:rPr>
            </a:br>
            <a:r>
              <a:rPr kumimoji="0" lang="en-US" sz="1800" b="0" i="0" u="none" strike="noStrike" kern="1200" cap="none" spc="0" normalizeH="0" baseline="0" noProof="0">
                <a:ln w="3175">
                  <a:noFill/>
                </a:ln>
                <a:gradFill>
                  <a:gsLst>
                    <a:gs pos="83000">
                      <a:srgbClr val="0078D4"/>
                    </a:gs>
                    <a:gs pos="100000">
                      <a:srgbClr val="0078D4"/>
                    </a:gs>
                  </a:gsLst>
                  <a:lin ang="5400000" scaled="1"/>
                </a:gradFill>
                <a:effectLst/>
                <a:uLnTx/>
                <a:uFillTx/>
                <a:latin typeface="Segoe UI Semibold (Headings)"/>
                <a:ea typeface="+mn-ea"/>
                <a:cs typeface="Segoe UI"/>
              </a:rPr>
              <a:t>Provide defense in-depth with new compliant network check </a:t>
            </a:r>
            <a:r>
              <a:rPr lang="en-US" sz="1800" spc="0">
                <a:gradFill>
                  <a:gsLst>
                    <a:gs pos="83000">
                      <a:srgbClr val="0078D4"/>
                    </a:gs>
                    <a:gs pos="100000">
                      <a:srgbClr val="0078D4"/>
                    </a:gs>
                  </a:gsLst>
                  <a:lin ang="5400000" scaled="1"/>
                </a:gradFill>
                <a:latin typeface="Segoe UI Semibold (Headings)"/>
                <a:cs typeface="Segoe UI"/>
              </a:rPr>
              <a:t>integrated</a:t>
            </a:r>
            <a:r>
              <a:rPr kumimoji="0" lang="en-US" sz="1800" b="0" i="0" u="none" strike="noStrike" kern="1200" cap="none" spc="0" normalizeH="0" baseline="0" noProof="0">
                <a:ln w="3175">
                  <a:noFill/>
                </a:ln>
                <a:gradFill>
                  <a:gsLst>
                    <a:gs pos="83000">
                      <a:srgbClr val="0078D4"/>
                    </a:gs>
                    <a:gs pos="100000">
                      <a:srgbClr val="0078D4"/>
                    </a:gs>
                  </a:gsLst>
                  <a:lin ang="5400000" scaled="1"/>
                </a:gradFill>
                <a:effectLst/>
                <a:uLnTx/>
                <a:uFillTx/>
                <a:latin typeface="Segoe UI Semibold (Headings)"/>
                <a:ea typeface="+mn-ea"/>
                <a:cs typeface="Segoe UI"/>
              </a:rPr>
              <a:t> with Microsoft </a:t>
            </a:r>
            <a:r>
              <a:rPr kumimoji="0" lang="en-US" sz="1800" b="0" i="0" u="none" strike="noStrike" kern="1200" cap="none" spc="0" normalizeH="0" baseline="0" noProof="0" err="1">
                <a:ln w="3175">
                  <a:noFill/>
                </a:ln>
                <a:gradFill>
                  <a:gsLst>
                    <a:gs pos="83000">
                      <a:srgbClr val="0078D4"/>
                    </a:gs>
                    <a:gs pos="100000">
                      <a:srgbClr val="0078D4"/>
                    </a:gs>
                  </a:gsLst>
                  <a:lin ang="5400000" scaled="1"/>
                </a:gradFill>
                <a:effectLst/>
                <a:uLnTx/>
                <a:uFillTx/>
                <a:latin typeface="Segoe UI Semibold (Headings)"/>
                <a:ea typeface="+mn-ea"/>
                <a:cs typeface="Segoe UI"/>
              </a:rPr>
              <a:t>Entra</a:t>
            </a:r>
            <a:r>
              <a:rPr kumimoji="0" lang="en-US" sz="1800" b="0" i="0" u="none" strike="noStrike" kern="1200" cap="none" spc="0" normalizeH="0" baseline="0" noProof="0">
                <a:ln w="3175">
                  <a:noFill/>
                </a:ln>
                <a:gradFill>
                  <a:gsLst>
                    <a:gs pos="83000">
                      <a:srgbClr val="0078D4"/>
                    </a:gs>
                    <a:gs pos="100000">
                      <a:srgbClr val="0078D4"/>
                    </a:gs>
                  </a:gsLst>
                  <a:lin ang="5400000" scaled="1"/>
                </a:gradFill>
                <a:effectLst/>
                <a:uLnTx/>
                <a:uFillTx/>
                <a:latin typeface="Segoe UI Semibold (Headings)"/>
                <a:ea typeface="+mn-ea"/>
                <a:cs typeface="Segoe UI"/>
              </a:rPr>
              <a:t> ID </a:t>
            </a:r>
            <a:endParaRPr lang="en-US" sz="1800" spc="0">
              <a:gradFill>
                <a:gsLst>
                  <a:gs pos="83000">
                    <a:srgbClr val="0078D4"/>
                  </a:gs>
                  <a:gs pos="100000">
                    <a:srgbClr val="0078D4"/>
                  </a:gs>
                </a:gsLst>
                <a:lin ang="5400000" scaled="1"/>
              </a:gradFill>
              <a:cs typeface="Segoe UI"/>
            </a:endParaRPr>
          </a:p>
        </p:txBody>
      </p:sp>
      <p:sp>
        <p:nvSpPr>
          <p:cNvPr id="11" name="Text Placeholder 3">
            <a:extLst>
              <a:ext uri="{FF2B5EF4-FFF2-40B4-BE49-F238E27FC236}">
                <a16:creationId xmlns:a16="http://schemas.microsoft.com/office/drawing/2014/main" id="{91518E15-CC8B-AC26-658E-DB33A259A0A9}"/>
              </a:ext>
            </a:extLst>
          </p:cNvPr>
          <p:cNvSpPr txBox="1">
            <a:spLocks/>
          </p:cNvSpPr>
          <p:nvPr/>
        </p:nvSpPr>
        <p:spPr>
          <a:xfrm>
            <a:off x="548149" y="1830927"/>
            <a:ext cx="3665077" cy="3917188"/>
          </a:xfrm>
          <a:prstGeom prst="rect">
            <a:avLst/>
          </a:prstGeom>
        </p:spPr>
        <p:txBody>
          <a:bodyPr vert="horz" lIns="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Token theft/token replay protection for any Entra ID federated cloud app agnostic of operating system and browser platform</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Token replay protection for your most sensitive and long-lived tokens (refresh tokens)</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Verify device or network compliance for your tenant through compliant network check integrated in Conditional Access</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 typeface="Arial"/>
              <a:buBlip>
                <a:blip r:embed="rId3"/>
              </a:buBlip>
              <a:tabLst/>
              <a:defRPr/>
            </a:pPr>
            <a:r>
              <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Avoid source IP manageability overheads. No need to hairpin remote users through branch office VPN while incurring performance penalty.</a:t>
            </a:r>
          </a:p>
          <a:p>
            <a:pPr marL="228600" marR="0" lvl="0" indent="-228600" algn="l" defTabSz="932563" rtl="0" eaLnBrk="1" fontAlgn="auto" latinLnBrk="0" hangingPunct="1">
              <a:lnSpc>
                <a:spcPct val="100000"/>
              </a:lnSpc>
              <a:spcBef>
                <a:spcPts val="1200"/>
              </a:spcBef>
              <a:spcAft>
                <a:spcPts val="600"/>
              </a:spcAft>
              <a:buClr>
                <a:srgbClr val="0070C0"/>
              </a:buClr>
              <a:buSzPct val="100000"/>
              <a:buFont typeface="Arial"/>
              <a:buBlip>
                <a:blip r:embed="rId3"/>
              </a:buBlip>
              <a:tabLst/>
              <a:defRPr/>
            </a:pPr>
            <a:r>
              <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rPr>
              <a:t>Ensure users connect to Entra ID and Microsoft apps via an encrypted tunnel.</a:t>
            </a:r>
          </a:p>
          <a:p>
            <a:pPr marL="0" marR="0" lvl="0" indent="0" algn="l" defTabSz="932563" rtl="0" eaLnBrk="1" fontAlgn="auto" latinLnBrk="0" hangingPunct="1">
              <a:lnSpc>
                <a:spcPct val="100000"/>
              </a:lnSpc>
              <a:spcBef>
                <a:spcPts val="1200"/>
              </a:spcBef>
              <a:spcAft>
                <a:spcPts val="600"/>
              </a:spcAft>
              <a:buClr>
                <a:srgbClr val="0070C0"/>
              </a:buClr>
              <a:buSzPct val="100000"/>
              <a:buFontTx/>
              <a:buNone/>
              <a:tabLst/>
              <a:defRPr/>
            </a:pPr>
            <a:endParaRPr kumimoji="0" lang="en-US" sz="1400" b="0" i="0" u="none" strike="noStrike" kern="1200" cap="none" spc="0" normalizeH="0" baseline="0" noProof="0">
              <a:ln>
                <a:noFill/>
              </a:ln>
              <a:gradFill>
                <a:gsLst>
                  <a:gs pos="83000">
                    <a:srgbClr val="282828"/>
                  </a:gs>
                  <a:gs pos="100000">
                    <a:srgbClr val="282828"/>
                  </a:gs>
                </a:gsLst>
                <a:lin ang="5400000" scaled="1"/>
              </a:gradFill>
              <a:effectLst/>
              <a:uLnTx/>
              <a:uFillTx/>
              <a:latin typeface="Segoe UI"/>
              <a:ea typeface="+mn-ea"/>
              <a:cs typeface="Segoe UI"/>
            </a:endParaRPr>
          </a:p>
        </p:txBody>
      </p:sp>
      <p:grpSp>
        <p:nvGrpSpPr>
          <p:cNvPr id="40" name="Group 39" descr="Stats">
            <a:extLst>
              <a:ext uri="{FF2B5EF4-FFF2-40B4-BE49-F238E27FC236}">
                <a16:creationId xmlns:a16="http://schemas.microsoft.com/office/drawing/2014/main" id="{88CA2AA5-723E-22AB-9B1C-49BBFAA4DAA7}"/>
              </a:ext>
            </a:extLst>
          </p:cNvPr>
          <p:cNvGrpSpPr/>
          <p:nvPr/>
        </p:nvGrpSpPr>
        <p:grpSpPr>
          <a:xfrm>
            <a:off x="4890641" y="2241896"/>
            <a:ext cx="7134225" cy="3406925"/>
            <a:chOff x="4787900" y="1830929"/>
            <a:chExt cx="7134225" cy="3406925"/>
          </a:xfrm>
        </p:grpSpPr>
        <p:pic>
          <p:nvPicPr>
            <p:cNvPr id="17" name="Picture 16">
              <a:extLst>
                <a:ext uri="{FF2B5EF4-FFF2-40B4-BE49-F238E27FC236}">
                  <a16:creationId xmlns:a16="http://schemas.microsoft.com/office/drawing/2014/main" id="{7BEBD8B7-1A6D-F3A0-E827-AB9164A3BCF1}"/>
                </a:ext>
              </a:extLst>
            </p:cNvPr>
            <p:cNvPicPr>
              <a:picLocks noChangeAspect="1"/>
            </p:cNvPicPr>
            <p:nvPr/>
          </p:nvPicPr>
          <p:blipFill>
            <a:blip r:embed="rId4"/>
            <a:stretch>
              <a:fillRect/>
            </a:stretch>
          </p:blipFill>
          <p:spPr>
            <a:xfrm>
              <a:off x="9483385" y="5114012"/>
              <a:ext cx="2438740" cy="123842"/>
            </a:xfrm>
            <a:prstGeom prst="rect">
              <a:avLst/>
            </a:prstGeom>
          </p:spPr>
        </p:pic>
        <p:sp>
          <p:nvSpPr>
            <p:cNvPr id="5" name="Rectangle 4">
              <a:extLst>
                <a:ext uri="{FF2B5EF4-FFF2-40B4-BE49-F238E27FC236}">
                  <a16:creationId xmlns:a16="http://schemas.microsoft.com/office/drawing/2014/main" id="{448167F3-A19C-1BBC-922A-24803544EC5D}"/>
                </a:ext>
              </a:extLst>
            </p:cNvPr>
            <p:cNvSpPr/>
            <p:nvPr/>
          </p:nvSpPr>
          <p:spPr bwMode="auto">
            <a:xfrm>
              <a:off x="4830632" y="1830929"/>
              <a:ext cx="2455732" cy="1279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rPr>
                <a:t>7,000</a:t>
              </a:r>
              <a:r>
                <a:rPr kumimoji="0" lang="en-US" sz="20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rPr>
                <a:t>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00000">
                        <a:srgbClr val="282828"/>
                      </a:gs>
                      <a:gs pos="83000">
                        <a:srgbClr val="282828"/>
                      </a:gs>
                    </a:gsLst>
                    <a:lin ang="5400000" scaled="1"/>
                  </a:gradFill>
                  <a:effectLst/>
                  <a:uLnTx/>
                  <a:uFillTx/>
                  <a:latin typeface="Segoe UI"/>
                  <a:ea typeface="Segoe UI" pitchFamily="34" charset="0"/>
                  <a:cs typeface="Segoe UI" pitchFamily="34" charset="0"/>
                </a:rPr>
                <a:t>identity attacks blocked per second</a:t>
              </a:r>
            </a:p>
          </p:txBody>
        </p:sp>
        <p:sp>
          <p:nvSpPr>
            <p:cNvPr id="13" name="Rectangle 12">
              <a:extLst>
                <a:ext uri="{FF2B5EF4-FFF2-40B4-BE49-F238E27FC236}">
                  <a16:creationId xmlns:a16="http://schemas.microsoft.com/office/drawing/2014/main" id="{2DC004A4-5467-68D0-8995-77D139163C3A}"/>
                </a:ext>
              </a:extLst>
            </p:cNvPr>
            <p:cNvSpPr/>
            <p:nvPr/>
          </p:nvSpPr>
          <p:spPr bwMode="auto">
            <a:xfrm>
              <a:off x="4828013" y="3326633"/>
              <a:ext cx="2523043" cy="130971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Segoe UI" pitchFamily="34" charset="0"/>
                </a:rPr>
                <a:t>146% </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00000">
                        <a:srgbClr val="282828"/>
                      </a:gs>
                      <a:gs pos="83000">
                        <a:srgbClr val="282828"/>
                      </a:gs>
                    </a:gsLst>
                    <a:lin ang="5400000" scaled="1"/>
                  </a:gradFill>
                  <a:effectLst/>
                  <a:uLnTx/>
                  <a:uFillTx/>
                  <a:latin typeface="Segoe UI"/>
                  <a:ea typeface="+mn-ea"/>
                  <a:cs typeface="Segoe UI" pitchFamily="34" charset="0"/>
                </a:rPr>
                <a:t>Rise in </a:t>
              </a:r>
              <a:r>
                <a:rPr kumimoji="0" lang="en-US" sz="1600" b="0" i="0" u="none" strike="noStrike" kern="1200" cap="none" spc="0" normalizeH="0" baseline="0" noProof="0" err="1">
                  <a:ln>
                    <a:noFill/>
                  </a:ln>
                  <a:gradFill>
                    <a:gsLst>
                      <a:gs pos="100000">
                        <a:srgbClr val="282828"/>
                      </a:gs>
                      <a:gs pos="83000">
                        <a:srgbClr val="282828"/>
                      </a:gs>
                    </a:gsLst>
                    <a:lin ang="5400000" scaled="1"/>
                  </a:gradFill>
                  <a:effectLst/>
                  <a:uLnTx/>
                  <a:uFillTx/>
                  <a:latin typeface="Segoe UI"/>
                  <a:ea typeface="+mn-ea"/>
                  <a:cs typeface="Segoe UI" pitchFamily="34" charset="0"/>
                </a:rPr>
                <a:t>AiTM</a:t>
              </a:r>
              <a:r>
                <a:rPr kumimoji="0" lang="en-US" sz="1600" b="0" i="0" u="none" strike="noStrike" kern="1200" cap="none" spc="0" normalizeH="0" baseline="0" noProof="0">
                  <a:ln>
                    <a:noFill/>
                  </a:ln>
                  <a:gradFill>
                    <a:gsLst>
                      <a:gs pos="100000">
                        <a:srgbClr val="282828"/>
                      </a:gs>
                      <a:gs pos="83000">
                        <a:srgbClr val="282828"/>
                      </a:gs>
                    </a:gsLst>
                    <a:lin ang="5400000" scaled="1"/>
                  </a:gradFill>
                  <a:effectLst/>
                  <a:uLnTx/>
                  <a:uFillTx/>
                  <a:latin typeface="Segoe UI"/>
                  <a:ea typeface="+mn-ea"/>
                  <a:cs typeface="Segoe UI" pitchFamily="34" charset="0"/>
                </a:rPr>
                <a:t> phishing attacks</a:t>
              </a:r>
            </a:p>
          </p:txBody>
        </p:sp>
        <p:cxnSp>
          <p:nvCxnSpPr>
            <p:cNvPr id="14" name="Straight Connector 13">
              <a:extLst>
                <a:ext uri="{FF2B5EF4-FFF2-40B4-BE49-F238E27FC236}">
                  <a16:creationId xmlns:a16="http://schemas.microsoft.com/office/drawing/2014/main" id="{482754A5-0EA3-1F46-FA9A-C2A6C708224F}"/>
                </a:ext>
              </a:extLst>
            </p:cNvPr>
            <p:cNvCxnSpPr>
              <a:cxnSpLocks/>
            </p:cNvCxnSpPr>
            <p:nvPr/>
          </p:nvCxnSpPr>
          <p:spPr>
            <a:xfrm>
              <a:off x="4787900" y="3232412"/>
              <a:ext cx="24511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0F3852D2-1757-9023-52FF-8A1B6821CFC9}"/>
                </a:ext>
              </a:extLst>
            </p:cNvPr>
            <p:cNvCxnSpPr>
              <a:cxnSpLocks/>
            </p:cNvCxnSpPr>
            <p:nvPr/>
          </p:nvCxnSpPr>
          <p:spPr>
            <a:xfrm>
              <a:off x="7670800" y="1954186"/>
              <a:ext cx="0" cy="2840064"/>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4" name="TextBox 3">
            <a:extLst>
              <a:ext uri="{FF2B5EF4-FFF2-40B4-BE49-F238E27FC236}">
                <a16:creationId xmlns:a16="http://schemas.microsoft.com/office/drawing/2014/main" id="{C0E9B1FB-6306-DAE1-5EB6-9704488DA1DF}"/>
              </a:ext>
              <a:ext uri="{C183D7F6-B498-43B3-948B-1728B52AA6E4}">
                <adec:decorative xmlns:adec="http://schemas.microsoft.com/office/drawing/2017/decorative" val="1"/>
              </a:ext>
            </a:extLst>
          </p:cNvPr>
          <p:cNvSpPr txBox="1"/>
          <p:nvPr/>
        </p:nvSpPr>
        <p:spPr>
          <a:xfrm>
            <a:off x="7286364" y="6224965"/>
            <a:ext cx="4499001" cy="507831"/>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hlinkClick r:id="rId5">
                  <a:extLst>
                    <a:ext uri="{A12FA001-AC4F-418D-AE19-62706E023703}">
                      <ahyp:hlinkClr xmlns:ahyp="http://schemas.microsoft.com/office/drawing/2018/hyperlinkcolor" val="tx"/>
                    </a:ext>
                  </a:extLst>
                </a:hlinkClick>
              </a:rPr>
              <a:t>Microsoft Digital Defense Report 2024 (MDDR)</a:t>
            </a:r>
            <a:endPar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hlinkClick r:id="rId6"/>
              </a:rPr>
              <a:t>2024 State of </a:t>
            </a:r>
            <a:r>
              <a:rPr kumimoji="0" lang="en-US" sz="1100" b="0" i="0" u="none" strike="noStrike" kern="1200" cap="none" spc="0" normalizeH="0" baseline="0" noProof="0" err="1">
                <a:ln>
                  <a:noFill/>
                </a:ln>
                <a:gradFill>
                  <a:gsLst>
                    <a:gs pos="100000">
                      <a:srgbClr val="0078D4"/>
                    </a:gs>
                    <a:gs pos="83000">
                      <a:srgbClr val="0078D4"/>
                    </a:gs>
                  </a:gsLst>
                  <a:lin ang="5400000" scaled="1"/>
                </a:gradFill>
                <a:effectLst/>
                <a:uLnTx/>
                <a:uFillTx/>
                <a:latin typeface="Segoe UI"/>
                <a:ea typeface="+mn-ea"/>
                <a:cs typeface="+mn-cs"/>
                <a:hlinkClick r:id="rId6"/>
              </a:rPr>
              <a:t>Multicloud</a:t>
            </a:r>
            <a:r>
              <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hlinkClick r:id="rId6"/>
              </a:rPr>
              <a:t> Security Report</a:t>
            </a:r>
            <a:endPar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hlinkClick r:id="rId7"/>
              </a:rPr>
              <a:t>How to break the token theft cyber attack chain (2024 Microsoft blog)</a:t>
            </a:r>
            <a:endParaRPr kumimoji="0" lang="en-US" sz="1100" b="0"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mn-ea"/>
              <a:cs typeface="+mn-cs"/>
            </a:endParaRPr>
          </a:p>
        </p:txBody>
      </p:sp>
      <p:cxnSp>
        <p:nvCxnSpPr>
          <p:cNvPr id="3" name="Straight Connector 2">
            <a:extLst>
              <a:ext uri="{FF2B5EF4-FFF2-40B4-BE49-F238E27FC236}">
                <a16:creationId xmlns:a16="http://schemas.microsoft.com/office/drawing/2014/main" id="{B04BD281-80D5-3981-8453-B0AE469D1756}"/>
              </a:ext>
            </a:extLst>
          </p:cNvPr>
          <p:cNvCxnSpPr>
            <a:cxnSpLocks/>
          </p:cNvCxnSpPr>
          <p:nvPr/>
        </p:nvCxnSpPr>
        <p:spPr>
          <a:xfrm>
            <a:off x="8166386" y="3643379"/>
            <a:ext cx="24511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19CB567-FD8A-46E1-A629-26E524875387}"/>
              </a:ext>
            </a:extLst>
          </p:cNvPr>
          <p:cNvSpPr/>
          <p:nvPr/>
        </p:nvSpPr>
        <p:spPr bwMode="auto">
          <a:xfrm>
            <a:off x="8205342" y="2264538"/>
            <a:ext cx="2496915" cy="1279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rPr>
              <a:t>111%</a:t>
            </a:r>
            <a:endParaRPr kumimoji="0" lang="en-US" sz="20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00000">
                      <a:srgbClr val="282828"/>
                    </a:gs>
                    <a:gs pos="83000">
                      <a:srgbClr val="282828"/>
                    </a:gs>
                  </a:gsLst>
                  <a:lin ang="5400000" scaled="1"/>
                </a:gradFill>
                <a:effectLst/>
                <a:uLnTx/>
                <a:uFillTx/>
                <a:latin typeface="Segoe UI"/>
                <a:ea typeface="Segoe UI" pitchFamily="34" charset="0"/>
                <a:cs typeface="Segoe UI" pitchFamily="34" charset="0"/>
              </a:rPr>
              <a:t>Increase in token replay attacks</a:t>
            </a:r>
          </a:p>
        </p:txBody>
      </p:sp>
      <p:sp>
        <p:nvSpPr>
          <p:cNvPr id="7" name="Rectangle 6">
            <a:extLst>
              <a:ext uri="{FF2B5EF4-FFF2-40B4-BE49-F238E27FC236}">
                <a16:creationId xmlns:a16="http://schemas.microsoft.com/office/drawing/2014/main" id="{4B798287-7EAF-4022-3AA9-3BC633F9A70E}"/>
              </a:ext>
            </a:extLst>
          </p:cNvPr>
          <p:cNvSpPr/>
          <p:nvPr/>
        </p:nvSpPr>
        <p:spPr bwMode="auto">
          <a:xfrm>
            <a:off x="8205342" y="3737600"/>
            <a:ext cx="2496915" cy="12795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32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rPr>
              <a:t>66%</a:t>
            </a:r>
            <a:endParaRPr kumimoji="0" lang="en-US" sz="2000" b="1" i="0" u="none" strike="noStrike" kern="1200" cap="none" spc="0" normalizeH="0" baseline="0" noProof="0">
              <a:ln>
                <a:noFill/>
              </a:ln>
              <a:gradFill>
                <a:gsLst>
                  <a:gs pos="100000">
                    <a:srgbClr val="0078D4"/>
                  </a:gs>
                  <a:gs pos="83000">
                    <a:srgbClr val="0078D4"/>
                  </a:gs>
                </a:gsLst>
                <a:lin ang="5400000" scaled="1"/>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gradFill>
                  <a:gsLst>
                    <a:gs pos="100000">
                      <a:srgbClr val="282828"/>
                    </a:gs>
                    <a:gs pos="83000">
                      <a:srgbClr val="282828"/>
                    </a:gs>
                  </a:gsLst>
                  <a:lin ang="5400000" scaled="1"/>
                </a:gradFill>
                <a:effectLst/>
                <a:uLnTx/>
                <a:uFillTx/>
                <a:latin typeface="Segoe UI"/>
                <a:ea typeface="Segoe UI" pitchFamily="34" charset="0"/>
                <a:cs typeface="Segoe UI" pitchFamily="34" charset="0"/>
              </a:rPr>
              <a:t>of attack paths involve identity compromise</a:t>
            </a:r>
          </a:p>
        </p:txBody>
      </p:sp>
    </p:spTree>
    <p:extLst>
      <p:ext uri="{BB962C8B-B14F-4D97-AF65-F5344CB8AC3E}">
        <p14:creationId xmlns:p14="http://schemas.microsoft.com/office/powerpoint/2010/main" val="1260306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0"/>
                                  </p:stCondLst>
                                  <p:childTnLst>
                                    <p:animMotion origin="layout" path="M -2.29167E-6 3.7037E-6 L -2.29167E-6 0.05416 " pathEditMode="relative" rAng="0" ptsTypes="AA">
                                      <p:cBhvr>
                                        <p:cTn id="9" dur="500" spd="-100000" fill="hold"/>
                                        <p:tgtEl>
                                          <p:spTgt spid="11"/>
                                        </p:tgtEl>
                                        <p:attrNameLst>
                                          <p:attrName>ppt_x</p:attrName>
                                          <p:attrName>ppt_y</p:attrName>
                                        </p:attrNameLst>
                                      </p:cBhvr>
                                      <p:rCtr x="0" y="2708"/>
                                    </p:animMotion>
                                  </p:childTnLst>
                                </p:cTn>
                              </p:par>
                              <p:par>
                                <p:cTn id="10" presetID="10"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0"/>
                                  </p:stCondLst>
                                  <p:childTnLst>
                                    <p:animMotion origin="layout" path="M 2.22045E-16 -1.48148E-6 L 0.03438 -0.00185 " pathEditMode="relative" rAng="0" ptsTypes="AA">
                                      <p:cBhvr>
                                        <p:cTn id="14" dur="500" spd="-100000" fill="hold"/>
                                        <p:tgtEl>
                                          <p:spTgt spid="40"/>
                                        </p:tgtEl>
                                        <p:attrNameLst>
                                          <p:attrName>ppt_x</p:attrName>
                                          <p:attrName>ppt_y</p:attrName>
                                        </p:attrNameLst>
                                      </p:cBhvr>
                                      <p:rCtr x="1719" y="-93"/>
                                    </p:animMotion>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93701-738E-8543-E728-DC6D2F605C77}"/>
              </a:ext>
            </a:extLst>
          </p:cNvPr>
          <p:cNvSpPr>
            <a:spLocks noGrp="1"/>
          </p:cNvSpPr>
          <p:nvPr>
            <p:ph type="title"/>
          </p:nvPr>
        </p:nvSpPr>
        <p:spPr>
          <a:xfrm>
            <a:off x="588263" y="457200"/>
            <a:ext cx="11018520" cy="769441"/>
          </a:xfrm>
        </p:spPr>
        <p:txBody>
          <a:bodyPr/>
          <a:lstStyle/>
          <a:p>
            <a:r>
              <a:rPr lang="en-US">
                <a:solidFill>
                  <a:srgbClr val="000000"/>
                </a:solidFill>
                <a:latin typeface="Segoe UI Semibold"/>
              </a:rPr>
              <a:t>Protect against data exfiltration</a:t>
            </a:r>
            <a:br>
              <a:rPr kumimoji="0" lang="en-US" sz="3200" b="0" i="0" u="none" strike="noStrike" kern="1200" cap="none" spc="-50" normalizeH="0" baseline="0" noProof="0">
                <a:ln w="3175">
                  <a:noFill/>
                </a:ln>
                <a:solidFill>
                  <a:srgbClr val="000000"/>
                </a:solidFill>
                <a:effectLst/>
                <a:uLnTx/>
                <a:uFillTx/>
                <a:latin typeface="Segoe UI Semibold"/>
                <a:ea typeface="+mn-ea"/>
                <a:cs typeface="Segoe UI" pitchFamily="34" charset="0"/>
              </a:rPr>
            </a:br>
            <a:r>
              <a:rPr lang="en-US" sz="1800" b="1" spc="0">
                <a:gradFill>
                  <a:gsLst>
                    <a:gs pos="100000">
                      <a:schemeClr val="accent1"/>
                    </a:gs>
                    <a:gs pos="83000">
                      <a:schemeClr val="accent1"/>
                    </a:gs>
                  </a:gsLst>
                  <a:lin ang="5400000" scaled="1"/>
                </a:gradFill>
              </a:rPr>
              <a:t>Manage insider attacks by enabling universal tenant restriction version two (TRv2) controls</a:t>
            </a:r>
          </a:p>
        </p:txBody>
      </p:sp>
      <p:sp>
        <p:nvSpPr>
          <p:cNvPr id="9" name="Text Placeholder 3">
            <a:extLst>
              <a:ext uri="{FF2B5EF4-FFF2-40B4-BE49-F238E27FC236}">
                <a16:creationId xmlns:a16="http://schemas.microsoft.com/office/drawing/2014/main" id="{D41FA1E5-1846-6B68-F577-07F4CDE58BF2}"/>
              </a:ext>
            </a:extLst>
          </p:cNvPr>
          <p:cNvSpPr txBox="1">
            <a:spLocks/>
          </p:cNvSpPr>
          <p:nvPr/>
        </p:nvSpPr>
        <p:spPr>
          <a:xfrm>
            <a:off x="567207" y="2337578"/>
            <a:ext cx="4595614" cy="4032813"/>
          </a:xfrm>
          <a:prstGeom prst="rect">
            <a:avLst/>
          </a:prstGeom>
        </p:spPr>
        <p:txBody>
          <a:bodyPr vert="horz" lIns="0" tIns="45720" rIns="91440" bIns="45720" rtlCol="0" anchor="t"/>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33045" marR="0" lvl="0" indent="-233045" algn="l" defTabSz="932563" rtl="0" eaLnBrk="1" fontAlgn="auto" latinLnBrk="0" hangingPunct="1">
              <a:lnSpc>
                <a:spcPct val="100000"/>
              </a:lnSpc>
              <a:spcBef>
                <a:spcPts val="1200"/>
              </a:spcBef>
              <a:spcAft>
                <a:spcPts val="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a:rPr>
              <a:t>Enable universal tenant restriction across all managed devices and networks agnostic of operating system and browser platform without routing network traffic through your company proxy.</a:t>
            </a:r>
          </a:p>
          <a:p>
            <a:pPr marL="233045" marR="0" lvl="0" indent="-233045" algn="l" defTabSz="932563" rtl="0" eaLnBrk="1" fontAlgn="auto" latinLnBrk="0" hangingPunct="1">
              <a:lnSpc>
                <a:spcPct val="100000"/>
              </a:lnSpc>
              <a:spcBef>
                <a:spcPts val="1200"/>
              </a:spcBef>
              <a:spcAft>
                <a:spcPts val="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a:rPr>
              <a:t>Protect against data exfiltration by restricting access from unauthorized foreign identities or consumer Microsoft accounts to foreign tenants  </a:t>
            </a:r>
            <a:endParaRPr kumimoji="0" lang="en-US" sz="12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a:endParaRPr>
          </a:p>
          <a:p>
            <a:pPr marL="233045" marR="0" lvl="0" indent="-233045" algn="l" defTabSz="932563" rtl="0" eaLnBrk="1" fontAlgn="auto" latinLnBrk="0" hangingPunct="1">
              <a:lnSpc>
                <a:spcPct val="100000"/>
              </a:lnSpc>
              <a:spcBef>
                <a:spcPts val="1200"/>
              </a:spcBef>
              <a:spcAft>
                <a:spcPts val="600"/>
              </a:spcAft>
              <a:buClr>
                <a:srgbClr val="0070C0"/>
              </a:buClr>
              <a:buSzPct val="100000"/>
              <a:buFontTx/>
              <a:buBlip>
                <a:blip r:embed="rId3"/>
              </a:buBlip>
              <a:tabLst/>
              <a:defRPr/>
            </a:pPr>
            <a:r>
              <a:rPr kumimoji="0" lang="en-US" sz="1400" b="0" i="0" u="none" strike="noStrike" kern="1200" cap="none" spc="0" normalizeH="0" baseline="0" noProof="0">
                <a:ln>
                  <a:noFill/>
                </a:ln>
                <a:gradFill>
                  <a:gsLst>
                    <a:gs pos="83000">
                      <a:srgbClr val="1A1A1A"/>
                    </a:gs>
                    <a:gs pos="100000">
                      <a:srgbClr val="1A1A1A"/>
                    </a:gs>
                  </a:gsLst>
                  <a:lin ang="5400000" scaled="1"/>
                </a:gradFill>
                <a:effectLst/>
                <a:uLnTx/>
                <a:uFillTx/>
                <a:latin typeface="Segoe UI"/>
                <a:ea typeface="+mn-ea"/>
                <a:cs typeface="Segoe UI"/>
              </a:rPr>
              <a:t>Simplify tenant restrictions policy deployment by monitoring cross-tenant access activity before applying restrictions in your organization</a:t>
            </a:r>
          </a:p>
        </p:txBody>
      </p:sp>
      <p:grpSp>
        <p:nvGrpSpPr>
          <p:cNvPr id="71" name="Group 70" descr="diagram">
            <a:extLst>
              <a:ext uri="{FF2B5EF4-FFF2-40B4-BE49-F238E27FC236}">
                <a16:creationId xmlns:a16="http://schemas.microsoft.com/office/drawing/2014/main" id="{37DBA73E-1333-DDA4-A7E9-04CA1D2AE5EC}"/>
              </a:ext>
            </a:extLst>
          </p:cNvPr>
          <p:cNvGrpSpPr/>
          <p:nvPr/>
        </p:nvGrpSpPr>
        <p:grpSpPr>
          <a:xfrm>
            <a:off x="5641600" y="2094615"/>
            <a:ext cx="6258186" cy="3642666"/>
            <a:chOff x="5641600" y="2094615"/>
            <a:chExt cx="6258186" cy="3642666"/>
          </a:xfrm>
        </p:grpSpPr>
        <p:sp>
          <p:nvSpPr>
            <p:cNvPr id="14" name="Freeform 13">
              <a:extLst>
                <a:ext uri="{FF2B5EF4-FFF2-40B4-BE49-F238E27FC236}">
                  <a16:creationId xmlns:a16="http://schemas.microsoft.com/office/drawing/2014/main" id="{BAA4E7CC-B1B9-8C7F-AFA9-ECE39AEC3CF1}"/>
                </a:ext>
              </a:extLst>
            </p:cNvPr>
            <p:cNvSpPr>
              <a:spLocks noChangeAspect="1"/>
            </p:cNvSpPr>
            <p:nvPr/>
          </p:nvSpPr>
          <p:spPr bwMode="auto">
            <a:xfrm>
              <a:off x="8933198" y="3606716"/>
              <a:ext cx="2966588" cy="1627353"/>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solidFill>
              <a:schemeClr val="bg1">
                <a:lumMod val="95000"/>
              </a:schemeClr>
            </a:solidFill>
            <a:ln w="15875" cap="sq">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5" name="Rectangle: Rounded Corners 14">
              <a:extLst>
                <a:ext uri="{FF2B5EF4-FFF2-40B4-BE49-F238E27FC236}">
                  <a16:creationId xmlns:a16="http://schemas.microsoft.com/office/drawing/2014/main" id="{96695548-B133-CB5C-4C6D-4B0B3958A98B}"/>
                </a:ext>
              </a:extLst>
            </p:cNvPr>
            <p:cNvSpPr/>
            <p:nvPr/>
          </p:nvSpPr>
          <p:spPr bwMode="auto">
            <a:xfrm>
              <a:off x="5641600" y="2094615"/>
              <a:ext cx="2504763" cy="3642666"/>
            </a:xfrm>
            <a:prstGeom prst="roundRect">
              <a:avLst>
                <a:gd name="adj" fmla="val 601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7" name="TextBox 16">
              <a:extLst>
                <a:ext uri="{FF2B5EF4-FFF2-40B4-BE49-F238E27FC236}">
                  <a16:creationId xmlns:a16="http://schemas.microsoft.com/office/drawing/2014/main" id="{526F261F-7634-E2A3-102F-D890A7ACDE23}"/>
                </a:ext>
              </a:extLst>
            </p:cNvPr>
            <p:cNvSpPr txBox="1"/>
            <p:nvPr/>
          </p:nvSpPr>
          <p:spPr>
            <a:xfrm>
              <a:off x="6033289" y="3107641"/>
              <a:ext cx="1721384" cy="276999"/>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Configures TRv2 policy to block all external accounts and apps</a:t>
              </a:r>
            </a:p>
          </p:txBody>
        </p:sp>
        <p:grpSp>
          <p:nvGrpSpPr>
            <p:cNvPr id="20" name="Group 19">
              <a:extLst>
                <a:ext uri="{FF2B5EF4-FFF2-40B4-BE49-F238E27FC236}">
                  <a16:creationId xmlns:a16="http://schemas.microsoft.com/office/drawing/2014/main" id="{C24F46C3-E160-7CB8-AC29-0FFF5B2E59ED}"/>
                </a:ext>
              </a:extLst>
            </p:cNvPr>
            <p:cNvGrpSpPr/>
            <p:nvPr/>
          </p:nvGrpSpPr>
          <p:grpSpPr>
            <a:xfrm>
              <a:off x="6618544" y="2443050"/>
              <a:ext cx="550876" cy="550876"/>
              <a:chOff x="6881143" y="2600559"/>
              <a:chExt cx="487680" cy="487680"/>
            </a:xfrm>
          </p:grpSpPr>
          <p:sp>
            <p:nvSpPr>
              <p:cNvPr id="57" name="Oval 56">
                <a:extLst>
                  <a:ext uri="{FF2B5EF4-FFF2-40B4-BE49-F238E27FC236}">
                    <a16:creationId xmlns:a16="http://schemas.microsoft.com/office/drawing/2014/main" id="{498D8193-7B14-4EB6-2D09-3B4E74E2CB1A}"/>
                  </a:ext>
                </a:extLst>
              </p:cNvPr>
              <p:cNvSpPr/>
              <p:nvPr/>
            </p:nvSpPr>
            <p:spPr bwMode="auto">
              <a:xfrm>
                <a:off x="6881143" y="2600559"/>
                <a:ext cx="487680" cy="48768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58" name="Graphic 111">
                <a:extLst>
                  <a:ext uri="{FF2B5EF4-FFF2-40B4-BE49-F238E27FC236}">
                    <a16:creationId xmlns:a16="http://schemas.microsoft.com/office/drawing/2014/main" id="{C19B0B62-FF19-FC97-0B4C-AAC9CF17F826}"/>
                  </a:ext>
                </a:extLst>
              </p:cNvPr>
              <p:cNvSpPr/>
              <p:nvPr/>
            </p:nvSpPr>
            <p:spPr>
              <a:xfrm>
                <a:off x="6998167" y="2698896"/>
                <a:ext cx="253632" cy="289782"/>
              </a:xfrm>
              <a:custGeom>
                <a:avLst/>
                <a:gdLst>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42397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 name="connsiteX0" fmla="*/ 47994 w 311457"/>
                  <a:gd name="connsiteY0" fmla="*/ 308431 h 355848"/>
                  <a:gd name="connsiteX1" fmla="*/ 0 w 311457"/>
                  <a:gd name="connsiteY1" fmla="*/ 308431 h 355848"/>
                  <a:gd name="connsiteX2" fmla="*/ 0 w 311457"/>
                  <a:gd name="connsiteY2" fmla="*/ 0 h 355848"/>
                  <a:gd name="connsiteX3" fmla="*/ 263607 w 311457"/>
                  <a:gd name="connsiteY3" fmla="*/ 0 h 355848"/>
                  <a:gd name="connsiteX4" fmla="*/ 263607 w 311457"/>
                  <a:gd name="connsiteY4" fmla="*/ 94979 h 355848"/>
                  <a:gd name="connsiteX5" fmla="*/ 215469 w 311457"/>
                  <a:gd name="connsiteY5" fmla="*/ 47418 h 355848"/>
                  <a:gd name="connsiteX6" fmla="*/ 215469 w 311457"/>
                  <a:gd name="connsiteY6" fmla="*/ 142253 h 355848"/>
                  <a:gd name="connsiteX7" fmla="*/ 311313 w 311457"/>
                  <a:gd name="connsiteY7" fmla="*/ 142253 h 355848"/>
                  <a:gd name="connsiteX8" fmla="*/ 311313 w 311457"/>
                  <a:gd name="connsiteY8" fmla="*/ 142397 h 355848"/>
                  <a:gd name="connsiteX9" fmla="*/ 215469 w 311457"/>
                  <a:gd name="connsiteY9" fmla="*/ 47418 h 355848"/>
                  <a:gd name="connsiteX10" fmla="*/ 47994 w 311457"/>
                  <a:gd name="connsiteY10" fmla="*/ 47418 h 355848"/>
                  <a:gd name="connsiteX11" fmla="*/ 47994 w 311457"/>
                  <a:gd name="connsiteY11" fmla="*/ 355848 h 355848"/>
                  <a:gd name="connsiteX12" fmla="*/ 311457 w 311457"/>
                  <a:gd name="connsiteY12" fmla="*/ 355848 h 355848"/>
                  <a:gd name="connsiteX13" fmla="*/ 311457 w 311457"/>
                  <a:gd name="connsiteY13" fmla="*/ 136682 h 355848"/>
                  <a:gd name="connsiteX14" fmla="*/ 83882 w 311457"/>
                  <a:gd name="connsiteY14" fmla="*/ 237232 h 355848"/>
                  <a:gd name="connsiteX15" fmla="*/ 251501 w 311457"/>
                  <a:gd name="connsiteY15" fmla="*/ 237232 h 355848"/>
                  <a:gd name="connsiteX16" fmla="*/ 83882 w 311457"/>
                  <a:gd name="connsiteY16" fmla="*/ 189815 h 355848"/>
                  <a:gd name="connsiteX17" fmla="*/ 251501 w 311457"/>
                  <a:gd name="connsiteY17" fmla="*/ 189815 h 355848"/>
                  <a:gd name="connsiteX18" fmla="*/ 83882 w 311457"/>
                  <a:gd name="connsiteY18" fmla="*/ 142397 h 355848"/>
                  <a:gd name="connsiteX19" fmla="*/ 179726 w 311457"/>
                  <a:gd name="connsiteY19" fmla="*/ 142397 h 355848"/>
                  <a:gd name="connsiteX20" fmla="*/ 83882 w 311457"/>
                  <a:gd name="connsiteY20" fmla="*/ 94979 h 355848"/>
                  <a:gd name="connsiteX21" fmla="*/ 179726 w 311457"/>
                  <a:gd name="connsiteY21" fmla="*/ 94979 h 355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11457" h="355848">
                    <a:moveTo>
                      <a:pt x="47994" y="308431"/>
                    </a:moveTo>
                    <a:lnTo>
                      <a:pt x="0" y="308431"/>
                    </a:lnTo>
                    <a:lnTo>
                      <a:pt x="0" y="0"/>
                    </a:lnTo>
                    <a:lnTo>
                      <a:pt x="263607" y="0"/>
                    </a:lnTo>
                    <a:lnTo>
                      <a:pt x="263607" y="94979"/>
                    </a:lnTo>
                    <a:moveTo>
                      <a:pt x="215469" y="47418"/>
                    </a:moveTo>
                    <a:lnTo>
                      <a:pt x="215469" y="142253"/>
                    </a:lnTo>
                    <a:lnTo>
                      <a:pt x="311313" y="142253"/>
                    </a:lnTo>
                    <a:moveTo>
                      <a:pt x="311313" y="142397"/>
                    </a:moveTo>
                    <a:lnTo>
                      <a:pt x="215469" y="47418"/>
                    </a:lnTo>
                    <a:lnTo>
                      <a:pt x="47994" y="47418"/>
                    </a:lnTo>
                    <a:lnTo>
                      <a:pt x="47994" y="355848"/>
                    </a:lnTo>
                    <a:lnTo>
                      <a:pt x="311457" y="355848"/>
                    </a:lnTo>
                    <a:lnTo>
                      <a:pt x="311457" y="136682"/>
                    </a:lnTo>
                    <a:moveTo>
                      <a:pt x="83882" y="237232"/>
                    </a:moveTo>
                    <a:lnTo>
                      <a:pt x="251501" y="237232"/>
                    </a:lnTo>
                    <a:moveTo>
                      <a:pt x="83882" y="189815"/>
                    </a:moveTo>
                    <a:lnTo>
                      <a:pt x="251501" y="189815"/>
                    </a:lnTo>
                    <a:moveTo>
                      <a:pt x="83882" y="142397"/>
                    </a:moveTo>
                    <a:lnTo>
                      <a:pt x="179726" y="142397"/>
                    </a:lnTo>
                    <a:moveTo>
                      <a:pt x="83882" y="94979"/>
                    </a:moveTo>
                    <a:lnTo>
                      <a:pt x="179726" y="94979"/>
                    </a:lnTo>
                  </a:path>
                </a:pathLst>
              </a:custGeom>
              <a:noFill/>
              <a:ln w="9525"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DCA54CF8-00E4-898C-615E-D0A1541189A3}"/>
                </a:ext>
              </a:extLst>
            </p:cNvPr>
            <p:cNvSpPr txBox="1"/>
            <p:nvPr/>
          </p:nvSpPr>
          <p:spPr>
            <a:xfrm>
              <a:off x="5953947" y="4947968"/>
              <a:ext cx="1880067" cy="55399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Semibold"/>
                  <a:ea typeface="+mn-ea"/>
                  <a:cs typeface="+mn-cs"/>
                </a:rPr>
                <a:t>User with managed device or on branch network tries to access Microsoft </a:t>
              </a:r>
              <a:r>
                <a:rPr kumimoji="0" lang="en-US" sz="900" b="0" i="0" u="none" strike="noStrike" kern="1200" cap="none" spc="0" normalizeH="0" baseline="0" noProof="0" err="1">
                  <a:ln>
                    <a:noFill/>
                  </a:ln>
                  <a:solidFill>
                    <a:srgbClr val="000000"/>
                  </a:solidFill>
                  <a:effectLst/>
                  <a:uLnTx/>
                  <a:uFillTx/>
                  <a:latin typeface="Segoe UI Semibold"/>
                  <a:ea typeface="+mn-ea"/>
                  <a:cs typeface="+mn-cs"/>
                </a:rPr>
                <a:t>Entra</a:t>
              </a:r>
              <a:r>
                <a:rPr kumimoji="0" lang="en-US" sz="900" b="0" i="0" u="none" strike="noStrike" kern="1200" cap="none" spc="0" normalizeH="0" baseline="0" noProof="0">
                  <a:ln>
                    <a:noFill/>
                  </a:ln>
                  <a:solidFill>
                    <a:srgbClr val="000000"/>
                  </a:solidFill>
                  <a:effectLst/>
                  <a:uLnTx/>
                  <a:uFillTx/>
                  <a:latin typeface="Segoe UI Semibold"/>
                  <a:ea typeface="+mn-ea"/>
                  <a:cs typeface="+mn-cs"/>
                </a:rPr>
                <a:t> integrated app with unsanctioned external identity</a:t>
              </a:r>
            </a:p>
          </p:txBody>
        </p:sp>
        <p:grpSp>
          <p:nvGrpSpPr>
            <p:cNvPr id="26" name="Group 25">
              <a:extLst>
                <a:ext uri="{FF2B5EF4-FFF2-40B4-BE49-F238E27FC236}">
                  <a16:creationId xmlns:a16="http://schemas.microsoft.com/office/drawing/2014/main" id="{7ACF9A6D-F371-C07C-4C9C-68C4F9FD4226}"/>
                </a:ext>
              </a:extLst>
            </p:cNvPr>
            <p:cNvGrpSpPr/>
            <p:nvPr/>
          </p:nvGrpSpPr>
          <p:grpSpPr>
            <a:xfrm>
              <a:off x="6330143" y="4260224"/>
              <a:ext cx="1127678" cy="550876"/>
              <a:chOff x="6662333" y="4209269"/>
              <a:chExt cx="998312" cy="487680"/>
            </a:xfrm>
          </p:grpSpPr>
          <p:sp>
            <p:nvSpPr>
              <p:cNvPr id="46" name="Oval 45">
                <a:extLst>
                  <a:ext uri="{FF2B5EF4-FFF2-40B4-BE49-F238E27FC236}">
                    <a16:creationId xmlns:a16="http://schemas.microsoft.com/office/drawing/2014/main" id="{3D8F04C1-EC7C-C3EF-78B4-F6F91A4514A8}"/>
                  </a:ext>
                </a:extLst>
              </p:cNvPr>
              <p:cNvSpPr/>
              <p:nvPr/>
            </p:nvSpPr>
            <p:spPr bwMode="auto">
              <a:xfrm>
                <a:off x="6662333" y="4209269"/>
                <a:ext cx="487680" cy="48768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47" name="Group 46">
                <a:extLst>
                  <a:ext uri="{FF2B5EF4-FFF2-40B4-BE49-F238E27FC236}">
                    <a16:creationId xmlns:a16="http://schemas.microsoft.com/office/drawing/2014/main" id="{640CCB22-A02C-16AE-A39A-E07764BC9A93}"/>
                  </a:ext>
                </a:extLst>
              </p:cNvPr>
              <p:cNvGrpSpPr/>
              <p:nvPr/>
            </p:nvGrpSpPr>
            <p:grpSpPr>
              <a:xfrm>
                <a:off x="6753255" y="4351833"/>
                <a:ext cx="305837" cy="202552"/>
                <a:chOff x="8810772" y="4585911"/>
                <a:chExt cx="1015364" cy="672465"/>
              </a:xfrm>
            </p:grpSpPr>
            <p:sp>
              <p:nvSpPr>
                <p:cNvPr id="50" name="Graphic 12">
                  <a:extLst>
                    <a:ext uri="{FF2B5EF4-FFF2-40B4-BE49-F238E27FC236}">
                      <a16:creationId xmlns:a16="http://schemas.microsoft.com/office/drawing/2014/main" id="{CC13617A-D9DC-B918-FCEC-16534B97D181}"/>
                    </a:ext>
                  </a:extLst>
                </p:cNvPr>
                <p:cNvSpPr/>
                <p:nvPr/>
              </p:nvSpPr>
              <p:spPr>
                <a:xfrm>
                  <a:off x="9245112" y="5121216"/>
                  <a:ext cx="9525" cy="127635"/>
                </a:xfrm>
                <a:custGeom>
                  <a:avLst/>
                  <a:gdLst>
                    <a:gd name="connsiteX0" fmla="*/ 0 w 9525"/>
                    <a:gd name="connsiteY0" fmla="*/ 0 h 127635"/>
                    <a:gd name="connsiteX1" fmla="*/ 0 w 9525"/>
                    <a:gd name="connsiteY1" fmla="*/ 127635 h 127635"/>
                  </a:gdLst>
                  <a:ahLst/>
                  <a:cxnLst>
                    <a:cxn ang="0">
                      <a:pos x="connsiteX0" y="connsiteY0"/>
                    </a:cxn>
                    <a:cxn ang="0">
                      <a:pos x="connsiteX1" y="connsiteY1"/>
                    </a:cxn>
                  </a:cxnLst>
                  <a:rect l="l" t="t" r="r" b="b"/>
                  <a:pathLst>
                    <a:path w="9525" h="127635">
                      <a:moveTo>
                        <a:pt x="0" y="0"/>
                      </a:moveTo>
                      <a:lnTo>
                        <a:pt x="0" y="127635"/>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1" name="Graphic 12">
                  <a:extLst>
                    <a:ext uri="{FF2B5EF4-FFF2-40B4-BE49-F238E27FC236}">
                      <a16:creationId xmlns:a16="http://schemas.microsoft.com/office/drawing/2014/main" id="{52B137DA-AAEE-9057-369E-48760D195D06}"/>
                    </a:ext>
                  </a:extLst>
                </p:cNvPr>
                <p:cNvSpPr/>
                <p:nvPr/>
              </p:nvSpPr>
              <p:spPr>
                <a:xfrm>
                  <a:off x="9070804" y="5248851"/>
                  <a:ext cx="347662" cy="9525"/>
                </a:xfrm>
                <a:custGeom>
                  <a:avLst/>
                  <a:gdLst>
                    <a:gd name="connsiteX0" fmla="*/ 0 w 347662"/>
                    <a:gd name="connsiteY0" fmla="*/ 0 h 9525"/>
                    <a:gd name="connsiteX1" fmla="*/ 347663 w 347662"/>
                    <a:gd name="connsiteY1" fmla="*/ 0 h 9525"/>
                  </a:gdLst>
                  <a:ahLst/>
                  <a:cxnLst>
                    <a:cxn ang="0">
                      <a:pos x="connsiteX0" y="connsiteY0"/>
                    </a:cxn>
                    <a:cxn ang="0">
                      <a:pos x="connsiteX1" y="connsiteY1"/>
                    </a:cxn>
                  </a:cxnLst>
                  <a:rect l="l" t="t" r="r" b="b"/>
                  <a:pathLst>
                    <a:path w="347662" h="9525">
                      <a:moveTo>
                        <a:pt x="0" y="0"/>
                      </a:moveTo>
                      <a:lnTo>
                        <a:pt x="347663"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2" name="Graphic 12">
                  <a:extLst>
                    <a:ext uri="{FF2B5EF4-FFF2-40B4-BE49-F238E27FC236}">
                      <a16:creationId xmlns:a16="http://schemas.microsoft.com/office/drawing/2014/main" id="{41E5226D-6767-4359-74CB-8F26972F14C2}"/>
                    </a:ext>
                  </a:extLst>
                </p:cNvPr>
                <p:cNvSpPr/>
                <p:nvPr/>
              </p:nvSpPr>
              <p:spPr>
                <a:xfrm>
                  <a:off x="8810772" y="4858326"/>
                  <a:ext cx="163829" cy="272414"/>
                </a:xfrm>
                <a:custGeom>
                  <a:avLst/>
                  <a:gdLst>
                    <a:gd name="connsiteX0" fmla="*/ 154305 w 163829"/>
                    <a:gd name="connsiteY0" fmla="*/ 272415 h 272414"/>
                    <a:gd name="connsiteX1" fmla="*/ 9525 w 163829"/>
                    <a:gd name="connsiteY1" fmla="*/ 272415 h 272414"/>
                    <a:gd name="connsiteX2" fmla="*/ 0 w 163829"/>
                    <a:gd name="connsiteY2" fmla="*/ 262890 h 272414"/>
                    <a:gd name="connsiteX3" fmla="*/ 0 w 163829"/>
                    <a:gd name="connsiteY3" fmla="*/ 9525 h 272414"/>
                    <a:gd name="connsiteX4" fmla="*/ 9525 w 163829"/>
                    <a:gd name="connsiteY4" fmla="*/ 0 h 272414"/>
                    <a:gd name="connsiteX5" fmla="*/ 154305 w 163829"/>
                    <a:gd name="connsiteY5" fmla="*/ 0 h 272414"/>
                    <a:gd name="connsiteX6" fmla="*/ 163830 w 163829"/>
                    <a:gd name="connsiteY6" fmla="*/ 9525 h 272414"/>
                    <a:gd name="connsiteX7" fmla="*/ 163830 w 163829"/>
                    <a:gd name="connsiteY7" fmla="*/ 262890 h 272414"/>
                    <a:gd name="connsiteX8" fmla="*/ 154305 w 163829"/>
                    <a:gd name="connsiteY8" fmla="*/ 272415 h 272414"/>
                    <a:gd name="connsiteX9" fmla="*/ 154305 w 163829"/>
                    <a:gd name="connsiteY9" fmla="*/ 272415 h 272414"/>
                    <a:gd name="connsiteX10" fmla="*/ 63818 w 163829"/>
                    <a:gd name="connsiteY10" fmla="*/ 236220 h 272414"/>
                    <a:gd name="connsiteX11" fmla="*/ 100013 w 163829"/>
                    <a:gd name="connsiteY11" fmla="*/ 236220 h 272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3829" h="272414">
                      <a:moveTo>
                        <a:pt x="154305" y="272415"/>
                      </a:moveTo>
                      <a:cubicBezTo>
                        <a:pt x="9525" y="272415"/>
                        <a:pt x="9525" y="272415"/>
                        <a:pt x="9525" y="272415"/>
                      </a:cubicBezTo>
                      <a:cubicBezTo>
                        <a:pt x="4763" y="272415"/>
                        <a:pt x="0" y="268605"/>
                        <a:pt x="0" y="262890"/>
                      </a:cubicBezTo>
                      <a:cubicBezTo>
                        <a:pt x="0" y="9525"/>
                        <a:pt x="0" y="9525"/>
                        <a:pt x="0" y="9525"/>
                      </a:cubicBezTo>
                      <a:cubicBezTo>
                        <a:pt x="0" y="4763"/>
                        <a:pt x="3810" y="0"/>
                        <a:pt x="9525" y="0"/>
                      </a:cubicBezTo>
                      <a:cubicBezTo>
                        <a:pt x="154305" y="0"/>
                        <a:pt x="154305" y="0"/>
                        <a:pt x="154305" y="0"/>
                      </a:cubicBezTo>
                      <a:cubicBezTo>
                        <a:pt x="159068" y="0"/>
                        <a:pt x="163830" y="3810"/>
                        <a:pt x="163830" y="9525"/>
                      </a:cubicBezTo>
                      <a:cubicBezTo>
                        <a:pt x="163830" y="262890"/>
                        <a:pt x="163830" y="262890"/>
                        <a:pt x="163830" y="262890"/>
                      </a:cubicBezTo>
                      <a:cubicBezTo>
                        <a:pt x="163830" y="268605"/>
                        <a:pt x="159068" y="272415"/>
                        <a:pt x="154305" y="272415"/>
                      </a:cubicBezTo>
                      <a:lnTo>
                        <a:pt x="154305" y="272415"/>
                      </a:lnTo>
                      <a:close/>
                      <a:moveTo>
                        <a:pt x="63818" y="236220"/>
                      </a:moveTo>
                      <a:cubicBezTo>
                        <a:pt x="100013" y="236220"/>
                        <a:pt x="100013" y="236220"/>
                        <a:pt x="100013" y="23622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3" name="Graphic 12">
                  <a:extLst>
                    <a:ext uri="{FF2B5EF4-FFF2-40B4-BE49-F238E27FC236}">
                      <a16:creationId xmlns:a16="http://schemas.microsoft.com/office/drawing/2014/main" id="{CBF78C0B-D4EA-6FE4-B7A9-C7A92B121868}"/>
                    </a:ext>
                  </a:extLst>
                </p:cNvPr>
                <p:cNvSpPr/>
                <p:nvPr/>
              </p:nvSpPr>
              <p:spPr>
                <a:xfrm>
                  <a:off x="9330837" y="4752598"/>
                  <a:ext cx="495299" cy="363854"/>
                </a:xfrm>
                <a:custGeom>
                  <a:avLst/>
                  <a:gdLst>
                    <a:gd name="connsiteX0" fmla="*/ 495300 w 495299"/>
                    <a:gd name="connsiteY0" fmla="*/ 339090 h 363854"/>
                    <a:gd name="connsiteX1" fmla="*/ 470535 w 495299"/>
                    <a:gd name="connsiteY1" fmla="*/ 363855 h 363854"/>
                    <a:gd name="connsiteX2" fmla="*/ 24765 w 495299"/>
                    <a:gd name="connsiteY2" fmla="*/ 363855 h 363854"/>
                    <a:gd name="connsiteX3" fmla="*/ 0 w 495299"/>
                    <a:gd name="connsiteY3" fmla="*/ 339090 h 363854"/>
                    <a:gd name="connsiteX4" fmla="*/ 0 w 495299"/>
                    <a:gd name="connsiteY4" fmla="*/ 24765 h 363854"/>
                    <a:gd name="connsiteX5" fmla="*/ 24765 w 495299"/>
                    <a:gd name="connsiteY5" fmla="*/ 0 h 363854"/>
                    <a:gd name="connsiteX6" fmla="*/ 470535 w 495299"/>
                    <a:gd name="connsiteY6" fmla="*/ 0 h 363854"/>
                    <a:gd name="connsiteX7" fmla="*/ 495300 w 495299"/>
                    <a:gd name="connsiteY7" fmla="*/ 24765 h 363854"/>
                    <a:gd name="connsiteX8" fmla="*/ 495300 w 495299"/>
                    <a:gd name="connsiteY8" fmla="*/ 339090 h 363854"/>
                    <a:gd name="connsiteX9" fmla="*/ 495300 w 495299"/>
                    <a:gd name="connsiteY9" fmla="*/ 339090 h 363854"/>
                    <a:gd name="connsiteX10" fmla="*/ 495300 w 495299"/>
                    <a:gd name="connsiteY10" fmla="*/ 339090 h 363854"/>
                    <a:gd name="connsiteX11" fmla="*/ 280987 w 495299"/>
                    <a:gd name="connsiteY11" fmla="*/ 297180 h 363854"/>
                    <a:gd name="connsiteX12" fmla="*/ 215265 w 495299"/>
                    <a:gd name="connsiteY12" fmla="*/ 297180 h 363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95299" h="363854">
                      <a:moveTo>
                        <a:pt x="495300" y="339090"/>
                      </a:moveTo>
                      <a:cubicBezTo>
                        <a:pt x="495300" y="352425"/>
                        <a:pt x="483870" y="363855"/>
                        <a:pt x="470535" y="363855"/>
                      </a:cubicBezTo>
                      <a:cubicBezTo>
                        <a:pt x="24765" y="363855"/>
                        <a:pt x="24765" y="363855"/>
                        <a:pt x="24765" y="363855"/>
                      </a:cubicBezTo>
                      <a:cubicBezTo>
                        <a:pt x="11430" y="363855"/>
                        <a:pt x="0" y="352425"/>
                        <a:pt x="0" y="339090"/>
                      </a:cubicBezTo>
                      <a:cubicBezTo>
                        <a:pt x="0" y="24765"/>
                        <a:pt x="0" y="24765"/>
                        <a:pt x="0" y="24765"/>
                      </a:cubicBezTo>
                      <a:cubicBezTo>
                        <a:pt x="0" y="11430"/>
                        <a:pt x="11430" y="0"/>
                        <a:pt x="24765" y="0"/>
                      </a:cubicBezTo>
                      <a:cubicBezTo>
                        <a:pt x="470535" y="0"/>
                        <a:pt x="470535" y="0"/>
                        <a:pt x="470535" y="0"/>
                      </a:cubicBezTo>
                      <a:cubicBezTo>
                        <a:pt x="483870" y="0"/>
                        <a:pt x="495300" y="11430"/>
                        <a:pt x="495300" y="24765"/>
                      </a:cubicBezTo>
                      <a:lnTo>
                        <a:pt x="495300" y="339090"/>
                      </a:lnTo>
                      <a:lnTo>
                        <a:pt x="495300" y="339090"/>
                      </a:lnTo>
                      <a:lnTo>
                        <a:pt x="495300" y="339090"/>
                      </a:lnTo>
                      <a:close/>
                      <a:moveTo>
                        <a:pt x="280987" y="297180"/>
                      </a:moveTo>
                      <a:cubicBezTo>
                        <a:pt x="215265" y="297180"/>
                        <a:pt x="215265" y="297180"/>
                        <a:pt x="215265" y="297180"/>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nvGrpSpPr>
                <p:cNvPr id="54" name="Graphic 12">
                  <a:extLst>
                    <a:ext uri="{FF2B5EF4-FFF2-40B4-BE49-F238E27FC236}">
                      <a16:creationId xmlns:a16="http://schemas.microsoft.com/office/drawing/2014/main" id="{B95C8259-6DCA-1D50-9F06-E253AD52CE78}"/>
                    </a:ext>
                  </a:extLst>
                </p:cNvPr>
                <p:cNvGrpSpPr/>
                <p:nvPr/>
              </p:nvGrpSpPr>
              <p:grpSpPr>
                <a:xfrm>
                  <a:off x="8811724" y="4585911"/>
                  <a:ext cx="865822" cy="535304"/>
                  <a:chOff x="8811724" y="4585911"/>
                  <a:chExt cx="865822" cy="535304"/>
                </a:xfrm>
                <a:noFill/>
              </p:grpSpPr>
              <p:sp>
                <p:nvSpPr>
                  <p:cNvPr id="55" name="Freeform: Shape 54">
                    <a:extLst>
                      <a:ext uri="{FF2B5EF4-FFF2-40B4-BE49-F238E27FC236}">
                        <a16:creationId xmlns:a16="http://schemas.microsoft.com/office/drawing/2014/main" id="{3673BFEC-5E2F-CE31-B33E-6E5AE2AD2FBA}"/>
                      </a:ext>
                    </a:extLst>
                  </p:cNvPr>
                  <p:cNvSpPr/>
                  <p:nvPr/>
                </p:nvSpPr>
                <p:spPr>
                  <a:xfrm>
                    <a:off x="9022227" y="5121216"/>
                    <a:ext cx="253364" cy="9525"/>
                  </a:xfrm>
                  <a:custGeom>
                    <a:avLst/>
                    <a:gdLst>
                      <a:gd name="connsiteX0" fmla="*/ 0 w 253364"/>
                      <a:gd name="connsiteY0" fmla="*/ 0 h 9525"/>
                      <a:gd name="connsiteX1" fmla="*/ 253365 w 253364"/>
                      <a:gd name="connsiteY1" fmla="*/ 0 h 9525"/>
                    </a:gdLst>
                    <a:ahLst/>
                    <a:cxnLst>
                      <a:cxn ang="0">
                        <a:pos x="connsiteX0" y="connsiteY0"/>
                      </a:cxn>
                      <a:cxn ang="0">
                        <a:pos x="connsiteX1" y="connsiteY1"/>
                      </a:cxn>
                    </a:cxnLst>
                    <a:rect l="l" t="t" r="r" b="b"/>
                    <a:pathLst>
                      <a:path w="253364" h="9525">
                        <a:moveTo>
                          <a:pt x="0" y="0"/>
                        </a:moveTo>
                        <a:lnTo>
                          <a:pt x="253365" y="0"/>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4C30F7EF-AD91-160D-9655-1D4BFDABBD91}"/>
                      </a:ext>
                    </a:extLst>
                  </p:cNvPr>
                  <p:cNvSpPr/>
                  <p:nvPr/>
                </p:nvSpPr>
                <p:spPr>
                  <a:xfrm>
                    <a:off x="8811724" y="4585911"/>
                    <a:ext cx="865822" cy="223837"/>
                  </a:xfrm>
                  <a:custGeom>
                    <a:avLst/>
                    <a:gdLst>
                      <a:gd name="connsiteX0" fmla="*/ 865823 w 865822"/>
                      <a:gd name="connsiteY0" fmla="*/ 120015 h 223837"/>
                      <a:gd name="connsiteX1" fmla="*/ 865823 w 865822"/>
                      <a:gd name="connsiteY1" fmla="*/ 0 h 223837"/>
                      <a:gd name="connsiteX2" fmla="*/ 0 w 865822"/>
                      <a:gd name="connsiteY2" fmla="*/ 0 h 223837"/>
                      <a:gd name="connsiteX3" fmla="*/ 0 w 865822"/>
                      <a:gd name="connsiteY3" fmla="*/ 223838 h 223837"/>
                    </a:gdLst>
                    <a:ahLst/>
                    <a:cxnLst>
                      <a:cxn ang="0">
                        <a:pos x="connsiteX0" y="connsiteY0"/>
                      </a:cxn>
                      <a:cxn ang="0">
                        <a:pos x="connsiteX1" y="connsiteY1"/>
                      </a:cxn>
                      <a:cxn ang="0">
                        <a:pos x="connsiteX2" y="connsiteY2"/>
                      </a:cxn>
                      <a:cxn ang="0">
                        <a:pos x="connsiteX3" y="connsiteY3"/>
                      </a:cxn>
                    </a:cxnLst>
                    <a:rect l="l" t="t" r="r" b="b"/>
                    <a:pathLst>
                      <a:path w="865822" h="223837">
                        <a:moveTo>
                          <a:pt x="865823" y="120015"/>
                        </a:moveTo>
                        <a:lnTo>
                          <a:pt x="865823" y="0"/>
                        </a:lnTo>
                        <a:lnTo>
                          <a:pt x="0" y="0"/>
                        </a:lnTo>
                        <a:lnTo>
                          <a:pt x="0" y="223838"/>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8" name="Oval 47">
                <a:extLst>
                  <a:ext uri="{FF2B5EF4-FFF2-40B4-BE49-F238E27FC236}">
                    <a16:creationId xmlns:a16="http://schemas.microsoft.com/office/drawing/2014/main" id="{C6039D4F-E34F-FD15-F258-0B90399958BA}"/>
                  </a:ext>
                </a:extLst>
              </p:cNvPr>
              <p:cNvSpPr/>
              <p:nvPr/>
            </p:nvSpPr>
            <p:spPr bwMode="auto">
              <a:xfrm>
                <a:off x="7172965" y="4209269"/>
                <a:ext cx="487680" cy="48768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9" name="building_8">
                <a:extLst>
                  <a:ext uri="{FF2B5EF4-FFF2-40B4-BE49-F238E27FC236}">
                    <a16:creationId xmlns:a16="http://schemas.microsoft.com/office/drawing/2014/main" id="{C971892D-B128-8EED-D510-1181E5D2AD81}"/>
                  </a:ext>
                </a:extLst>
              </p:cNvPr>
              <p:cNvSpPr>
                <a:spLocks noChangeAspect="1" noEditPoints="1"/>
              </p:cNvSpPr>
              <p:nvPr/>
            </p:nvSpPr>
            <p:spPr bwMode="auto">
              <a:xfrm>
                <a:off x="7290975" y="4316448"/>
                <a:ext cx="251661" cy="273323"/>
              </a:xfrm>
              <a:custGeom>
                <a:avLst/>
                <a:gdLst>
                  <a:gd name="T0" fmla="*/ 299 w 395"/>
                  <a:gd name="T1" fmla="*/ 151 h 429"/>
                  <a:gd name="T2" fmla="*/ 299 w 395"/>
                  <a:gd name="T3" fmla="*/ 429 h 429"/>
                  <a:gd name="T4" fmla="*/ 242 w 395"/>
                  <a:gd name="T5" fmla="*/ 429 h 429"/>
                  <a:gd name="T6" fmla="*/ 242 w 395"/>
                  <a:gd name="T7" fmla="*/ 333 h 429"/>
                  <a:gd name="T8" fmla="*/ 181 w 395"/>
                  <a:gd name="T9" fmla="*/ 333 h 429"/>
                  <a:gd name="T10" fmla="*/ 181 w 395"/>
                  <a:gd name="T11" fmla="*/ 429 h 429"/>
                  <a:gd name="T12" fmla="*/ 121 w 395"/>
                  <a:gd name="T13" fmla="*/ 429 h 429"/>
                  <a:gd name="T14" fmla="*/ 121 w 395"/>
                  <a:gd name="T15" fmla="*/ 151 h 429"/>
                  <a:gd name="T16" fmla="*/ 211 w 395"/>
                  <a:gd name="T17" fmla="*/ 151 h 429"/>
                  <a:gd name="T18" fmla="*/ 299 w 395"/>
                  <a:gd name="T19" fmla="*/ 151 h 429"/>
                  <a:gd name="T20" fmla="*/ 211 w 395"/>
                  <a:gd name="T21" fmla="*/ 151 h 429"/>
                  <a:gd name="T22" fmla="*/ 211 w 395"/>
                  <a:gd name="T23" fmla="*/ 92 h 429"/>
                  <a:gd name="T24" fmla="*/ 0 w 395"/>
                  <a:gd name="T25" fmla="*/ 92 h 429"/>
                  <a:gd name="T26" fmla="*/ 0 w 395"/>
                  <a:gd name="T27" fmla="*/ 429 h 429"/>
                  <a:gd name="T28" fmla="*/ 395 w 395"/>
                  <a:gd name="T29" fmla="*/ 429 h 429"/>
                  <a:gd name="T30" fmla="*/ 395 w 395"/>
                  <a:gd name="T31" fmla="*/ 123 h 429"/>
                  <a:gd name="T32" fmla="*/ 268 w 395"/>
                  <a:gd name="T33" fmla="*/ 0 h 429"/>
                  <a:gd name="T34" fmla="*/ 268 w 395"/>
                  <a:gd name="T35" fmla="*/ 151 h 429"/>
                  <a:gd name="T36" fmla="*/ 62 w 395"/>
                  <a:gd name="T37" fmla="*/ 151 h 429"/>
                  <a:gd name="T38" fmla="*/ 56 w 395"/>
                  <a:gd name="T39" fmla="*/ 151 h 429"/>
                  <a:gd name="T40" fmla="*/ 56 w 395"/>
                  <a:gd name="T41" fmla="*/ 155 h 429"/>
                  <a:gd name="T42" fmla="*/ 62 w 395"/>
                  <a:gd name="T43" fmla="*/ 155 h 429"/>
                  <a:gd name="T44" fmla="*/ 62 w 395"/>
                  <a:gd name="T45" fmla="*/ 151 h 429"/>
                  <a:gd name="T46" fmla="*/ 62 w 395"/>
                  <a:gd name="T47" fmla="*/ 211 h 429"/>
                  <a:gd name="T48" fmla="*/ 56 w 395"/>
                  <a:gd name="T49" fmla="*/ 211 h 429"/>
                  <a:gd name="T50" fmla="*/ 56 w 395"/>
                  <a:gd name="T51" fmla="*/ 217 h 429"/>
                  <a:gd name="T52" fmla="*/ 62 w 395"/>
                  <a:gd name="T53" fmla="*/ 217 h 429"/>
                  <a:gd name="T54" fmla="*/ 62 w 395"/>
                  <a:gd name="T55" fmla="*/ 211 h 429"/>
                  <a:gd name="T56" fmla="*/ 62 w 395"/>
                  <a:gd name="T57" fmla="*/ 271 h 429"/>
                  <a:gd name="T58" fmla="*/ 56 w 395"/>
                  <a:gd name="T59" fmla="*/ 271 h 429"/>
                  <a:gd name="T60" fmla="*/ 56 w 395"/>
                  <a:gd name="T61" fmla="*/ 277 h 429"/>
                  <a:gd name="T62" fmla="*/ 62 w 395"/>
                  <a:gd name="T63" fmla="*/ 277 h 429"/>
                  <a:gd name="T64" fmla="*/ 62 w 395"/>
                  <a:gd name="T65" fmla="*/ 271 h 429"/>
                  <a:gd name="T66" fmla="*/ 62 w 395"/>
                  <a:gd name="T67" fmla="*/ 332 h 429"/>
                  <a:gd name="T68" fmla="*/ 56 w 395"/>
                  <a:gd name="T69" fmla="*/ 332 h 429"/>
                  <a:gd name="T70" fmla="*/ 56 w 395"/>
                  <a:gd name="T71" fmla="*/ 337 h 429"/>
                  <a:gd name="T72" fmla="*/ 62 w 395"/>
                  <a:gd name="T73" fmla="*/ 337 h 429"/>
                  <a:gd name="T74" fmla="*/ 62 w 395"/>
                  <a:gd name="T75" fmla="*/ 332 h 429"/>
                  <a:gd name="T76" fmla="*/ 62 w 395"/>
                  <a:gd name="T77" fmla="*/ 392 h 429"/>
                  <a:gd name="T78" fmla="*/ 56 w 395"/>
                  <a:gd name="T79" fmla="*/ 392 h 429"/>
                  <a:gd name="T80" fmla="*/ 56 w 395"/>
                  <a:gd name="T81" fmla="*/ 397 h 429"/>
                  <a:gd name="T82" fmla="*/ 62 w 395"/>
                  <a:gd name="T83" fmla="*/ 397 h 429"/>
                  <a:gd name="T84" fmla="*/ 62 w 395"/>
                  <a:gd name="T85" fmla="*/ 392 h 429"/>
                  <a:gd name="T86" fmla="*/ 182 w 395"/>
                  <a:gd name="T87" fmla="*/ 211 h 429"/>
                  <a:gd name="T88" fmla="*/ 177 w 395"/>
                  <a:gd name="T89" fmla="*/ 211 h 429"/>
                  <a:gd name="T90" fmla="*/ 177 w 395"/>
                  <a:gd name="T91" fmla="*/ 217 h 429"/>
                  <a:gd name="T92" fmla="*/ 182 w 395"/>
                  <a:gd name="T93" fmla="*/ 217 h 429"/>
                  <a:gd name="T94" fmla="*/ 182 w 395"/>
                  <a:gd name="T95" fmla="*/ 211 h 429"/>
                  <a:gd name="T96" fmla="*/ 182 w 395"/>
                  <a:gd name="T97" fmla="*/ 273 h 429"/>
                  <a:gd name="T98" fmla="*/ 177 w 395"/>
                  <a:gd name="T99" fmla="*/ 273 h 429"/>
                  <a:gd name="T100" fmla="*/ 177 w 395"/>
                  <a:gd name="T101" fmla="*/ 277 h 429"/>
                  <a:gd name="T102" fmla="*/ 182 w 395"/>
                  <a:gd name="T103" fmla="*/ 277 h 429"/>
                  <a:gd name="T104" fmla="*/ 182 w 395"/>
                  <a:gd name="T105" fmla="*/ 273 h 429"/>
                  <a:gd name="T106" fmla="*/ 243 w 395"/>
                  <a:gd name="T107" fmla="*/ 211 h 429"/>
                  <a:gd name="T108" fmla="*/ 237 w 395"/>
                  <a:gd name="T109" fmla="*/ 211 h 429"/>
                  <a:gd name="T110" fmla="*/ 237 w 395"/>
                  <a:gd name="T111" fmla="*/ 217 h 429"/>
                  <a:gd name="T112" fmla="*/ 243 w 395"/>
                  <a:gd name="T113" fmla="*/ 217 h 429"/>
                  <a:gd name="T114" fmla="*/ 243 w 395"/>
                  <a:gd name="T115" fmla="*/ 211 h 429"/>
                  <a:gd name="T116" fmla="*/ 243 w 395"/>
                  <a:gd name="T117" fmla="*/ 273 h 429"/>
                  <a:gd name="T118" fmla="*/ 237 w 395"/>
                  <a:gd name="T119" fmla="*/ 273 h 429"/>
                  <a:gd name="T120" fmla="*/ 237 w 395"/>
                  <a:gd name="T121" fmla="*/ 277 h 429"/>
                  <a:gd name="T122" fmla="*/ 243 w 395"/>
                  <a:gd name="T123" fmla="*/ 277 h 429"/>
                  <a:gd name="T124" fmla="*/ 243 w 395"/>
                  <a:gd name="T125" fmla="*/ 27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95" h="429">
                    <a:moveTo>
                      <a:pt x="299" y="151"/>
                    </a:moveTo>
                    <a:lnTo>
                      <a:pt x="299" y="429"/>
                    </a:lnTo>
                    <a:lnTo>
                      <a:pt x="242" y="429"/>
                    </a:lnTo>
                    <a:lnTo>
                      <a:pt x="242" y="333"/>
                    </a:lnTo>
                    <a:lnTo>
                      <a:pt x="181" y="333"/>
                    </a:lnTo>
                    <a:lnTo>
                      <a:pt x="181" y="429"/>
                    </a:lnTo>
                    <a:lnTo>
                      <a:pt x="121" y="429"/>
                    </a:lnTo>
                    <a:lnTo>
                      <a:pt x="121" y="151"/>
                    </a:lnTo>
                    <a:lnTo>
                      <a:pt x="211" y="151"/>
                    </a:lnTo>
                    <a:lnTo>
                      <a:pt x="299" y="151"/>
                    </a:lnTo>
                    <a:moveTo>
                      <a:pt x="211" y="151"/>
                    </a:moveTo>
                    <a:lnTo>
                      <a:pt x="211" y="92"/>
                    </a:lnTo>
                    <a:lnTo>
                      <a:pt x="0" y="92"/>
                    </a:lnTo>
                    <a:lnTo>
                      <a:pt x="0" y="429"/>
                    </a:lnTo>
                    <a:moveTo>
                      <a:pt x="395" y="429"/>
                    </a:moveTo>
                    <a:lnTo>
                      <a:pt x="395" y="123"/>
                    </a:lnTo>
                    <a:lnTo>
                      <a:pt x="268" y="0"/>
                    </a:lnTo>
                    <a:lnTo>
                      <a:pt x="268" y="151"/>
                    </a:lnTo>
                    <a:moveTo>
                      <a:pt x="62" y="151"/>
                    </a:moveTo>
                    <a:lnTo>
                      <a:pt x="56" y="151"/>
                    </a:lnTo>
                    <a:lnTo>
                      <a:pt x="56" y="155"/>
                    </a:lnTo>
                    <a:lnTo>
                      <a:pt x="62" y="155"/>
                    </a:lnTo>
                    <a:lnTo>
                      <a:pt x="62" y="151"/>
                    </a:lnTo>
                    <a:moveTo>
                      <a:pt x="62" y="211"/>
                    </a:moveTo>
                    <a:lnTo>
                      <a:pt x="56" y="211"/>
                    </a:lnTo>
                    <a:lnTo>
                      <a:pt x="56" y="217"/>
                    </a:lnTo>
                    <a:lnTo>
                      <a:pt x="62" y="217"/>
                    </a:lnTo>
                    <a:lnTo>
                      <a:pt x="62" y="211"/>
                    </a:lnTo>
                    <a:moveTo>
                      <a:pt x="62" y="271"/>
                    </a:moveTo>
                    <a:lnTo>
                      <a:pt x="56" y="271"/>
                    </a:lnTo>
                    <a:lnTo>
                      <a:pt x="56" y="277"/>
                    </a:lnTo>
                    <a:lnTo>
                      <a:pt x="62" y="277"/>
                    </a:lnTo>
                    <a:lnTo>
                      <a:pt x="62" y="271"/>
                    </a:lnTo>
                    <a:moveTo>
                      <a:pt x="62" y="332"/>
                    </a:moveTo>
                    <a:lnTo>
                      <a:pt x="56" y="332"/>
                    </a:lnTo>
                    <a:lnTo>
                      <a:pt x="56" y="337"/>
                    </a:lnTo>
                    <a:lnTo>
                      <a:pt x="62" y="337"/>
                    </a:lnTo>
                    <a:lnTo>
                      <a:pt x="62" y="332"/>
                    </a:lnTo>
                    <a:moveTo>
                      <a:pt x="62" y="392"/>
                    </a:moveTo>
                    <a:lnTo>
                      <a:pt x="56" y="392"/>
                    </a:lnTo>
                    <a:lnTo>
                      <a:pt x="56" y="397"/>
                    </a:lnTo>
                    <a:lnTo>
                      <a:pt x="62" y="397"/>
                    </a:lnTo>
                    <a:lnTo>
                      <a:pt x="62" y="392"/>
                    </a:lnTo>
                    <a:moveTo>
                      <a:pt x="182" y="211"/>
                    </a:moveTo>
                    <a:lnTo>
                      <a:pt x="177" y="211"/>
                    </a:lnTo>
                    <a:lnTo>
                      <a:pt x="177" y="217"/>
                    </a:lnTo>
                    <a:lnTo>
                      <a:pt x="182" y="217"/>
                    </a:lnTo>
                    <a:lnTo>
                      <a:pt x="182" y="211"/>
                    </a:lnTo>
                    <a:moveTo>
                      <a:pt x="182" y="273"/>
                    </a:moveTo>
                    <a:lnTo>
                      <a:pt x="177" y="273"/>
                    </a:lnTo>
                    <a:lnTo>
                      <a:pt x="177" y="277"/>
                    </a:lnTo>
                    <a:lnTo>
                      <a:pt x="182" y="277"/>
                    </a:lnTo>
                    <a:lnTo>
                      <a:pt x="182" y="273"/>
                    </a:lnTo>
                    <a:moveTo>
                      <a:pt x="243" y="211"/>
                    </a:moveTo>
                    <a:lnTo>
                      <a:pt x="237" y="211"/>
                    </a:lnTo>
                    <a:lnTo>
                      <a:pt x="237" y="217"/>
                    </a:lnTo>
                    <a:lnTo>
                      <a:pt x="243" y="217"/>
                    </a:lnTo>
                    <a:lnTo>
                      <a:pt x="243" y="211"/>
                    </a:lnTo>
                    <a:moveTo>
                      <a:pt x="243" y="273"/>
                    </a:moveTo>
                    <a:lnTo>
                      <a:pt x="237" y="273"/>
                    </a:lnTo>
                    <a:lnTo>
                      <a:pt x="237" y="277"/>
                    </a:lnTo>
                    <a:lnTo>
                      <a:pt x="243" y="277"/>
                    </a:lnTo>
                    <a:lnTo>
                      <a:pt x="243" y="273"/>
                    </a:ln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Oval 26">
              <a:extLst>
                <a:ext uri="{FF2B5EF4-FFF2-40B4-BE49-F238E27FC236}">
                  <a16:creationId xmlns:a16="http://schemas.microsoft.com/office/drawing/2014/main" id="{556E6BC5-A3EA-871B-E0AB-3C69E26DF261}"/>
                </a:ext>
              </a:extLst>
            </p:cNvPr>
            <p:cNvSpPr/>
            <p:nvPr/>
          </p:nvSpPr>
          <p:spPr bwMode="auto">
            <a:xfrm>
              <a:off x="5822960" y="4118342"/>
              <a:ext cx="318475" cy="3184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2</a:t>
              </a:r>
            </a:p>
          </p:txBody>
        </p:sp>
        <p:grpSp>
          <p:nvGrpSpPr>
            <p:cNvPr id="30" name="Group 29">
              <a:extLst>
                <a:ext uri="{FF2B5EF4-FFF2-40B4-BE49-F238E27FC236}">
                  <a16:creationId xmlns:a16="http://schemas.microsoft.com/office/drawing/2014/main" id="{A47C0F42-82D0-2267-6F5E-E37B953D4B80}"/>
                </a:ext>
              </a:extLst>
            </p:cNvPr>
            <p:cNvGrpSpPr/>
            <p:nvPr/>
          </p:nvGrpSpPr>
          <p:grpSpPr>
            <a:xfrm>
              <a:off x="6599158" y="3705340"/>
              <a:ext cx="550876" cy="550876"/>
              <a:chOff x="8770729" y="2868252"/>
              <a:chExt cx="487680" cy="487680"/>
            </a:xfrm>
          </p:grpSpPr>
          <p:sp>
            <p:nvSpPr>
              <p:cNvPr id="44" name="Oval 43">
                <a:extLst>
                  <a:ext uri="{FF2B5EF4-FFF2-40B4-BE49-F238E27FC236}">
                    <a16:creationId xmlns:a16="http://schemas.microsoft.com/office/drawing/2014/main" id="{40CAAEF3-38C3-63A6-DB94-B474C890ADA7}"/>
                  </a:ext>
                </a:extLst>
              </p:cNvPr>
              <p:cNvSpPr/>
              <p:nvPr/>
            </p:nvSpPr>
            <p:spPr bwMode="auto">
              <a:xfrm>
                <a:off x="8770729" y="2868252"/>
                <a:ext cx="487680" cy="487680"/>
              </a:xfrm>
              <a:prstGeom prst="ellipse">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5" name="people_4">
                <a:extLst>
                  <a:ext uri="{FF2B5EF4-FFF2-40B4-BE49-F238E27FC236}">
                    <a16:creationId xmlns:a16="http://schemas.microsoft.com/office/drawing/2014/main" id="{438E1145-1D4E-B073-F5A5-318648B67129}"/>
                  </a:ext>
                </a:extLst>
              </p:cNvPr>
              <p:cNvSpPr>
                <a:spLocks noChangeAspect="1" noEditPoints="1"/>
              </p:cNvSpPr>
              <p:nvPr/>
            </p:nvSpPr>
            <p:spPr bwMode="auto">
              <a:xfrm>
                <a:off x="8902779" y="2987113"/>
                <a:ext cx="223580" cy="249958"/>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952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31" name="Straight Arrow Connector 30">
              <a:extLst>
                <a:ext uri="{FF2B5EF4-FFF2-40B4-BE49-F238E27FC236}">
                  <a16:creationId xmlns:a16="http://schemas.microsoft.com/office/drawing/2014/main" id="{22C1E658-D2FF-3F6D-ECBE-DCA00239F96E}"/>
                </a:ext>
              </a:extLst>
            </p:cNvPr>
            <p:cNvCxnSpPr>
              <a:cxnSpLocks/>
            </p:cNvCxnSpPr>
            <p:nvPr/>
          </p:nvCxnSpPr>
          <p:spPr>
            <a:xfrm>
              <a:off x="8125061" y="4513949"/>
              <a:ext cx="1933575" cy="0"/>
            </a:xfrm>
            <a:prstGeom prst="straightConnector1">
              <a:avLst/>
            </a:prstGeom>
            <a:ln w="19050">
              <a:solidFill>
                <a:schemeClr val="accent4"/>
              </a:solidFill>
              <a:headEnd type="none" w="lg" len="med"/>
              <a:tailEnd type="arrow" w="med" len="sm"/>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44A15E1C-D859-7E2C-6AE8-CBB128A554B2}"/>
                </a:ext>
              </a:extLst>
            </p:cNvPr>
            <p:cNvSpPr/>
            <p:nvPr/>
          </p:nvSpPr>
          <p:spPr bwMode="auto">
            <a:xfrm>
              <a:off x="8413451" y="4353985"/>
              <a:ext cx="318475" cy="3184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3</a:t>
              </a:r>
            </a:p>
          </p:txBody>
        </p:sp>
        <p:sp>
          <p:nvSpPr>
            <p:cNvPr id="43" name="Oval 42">
              <a:extLst>
                <a:ext uri="{FF2B5EF4-FFF2-40B4-BE49-F238E27FC236}">
                  <a16:creationId xmlns:a16="http://schemas.microsoft.com/office/drawing/2014/main" id="{03E5BC61-ECA8-6200-45F3-3EAC3408EB63}"/>
                </a:ext>
              </a:extLst>
            </p:cNvPr>
            <p:cNvSpPr/>
            <p:nvPr/>
          </p:nvSpPr>
          <p:spPr bwMode="auto">
            <a:xfrm>
              <a:off x="5777525" y="2622619"/>
              <a:ext cx="318475" cy="318475"/>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1"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1</a:t>
              </a:r>
            </a:p>
          </p:txBody>
        </p:sp>
        <p:sp>
          <p:nvSpPr>
            <p:cNvPr id="63" name="TextBox 62">
              <a:extLst>
                <a:ext uri="{FF2B5EF4-FFF2-40B4-BE49-F238E27FC236}">
                  <a16:creationId xmlns:a16="http://schemas.microsoft.com/office/drawing/2014/main" id="{0E054F57-18F3-D55B-24BE-A5C6F57CFEC3}"/>
                </a:ext>
              </a:extLst>
            </p:cNvPr>
            <p:cNvSpPr txBox="1"/>
            <p:nvPr/>
          </p:nvSpPr>
          <p:spPr>
            <a:xfrm>
              <a:off x="8282055" y="3717128"/>
              <a:ext cx="1629448"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000000"/>
                  </a:solidFill>
                  <a:effectLst/>
                  <a:uLnTx/>
                  <a:uFillTx/>
                  <a:latin typeface="Segoe UI"/>
                  <a:ea typeface="+mn-ea"/>
                  <a:cs typeface="+mn-cs"/>
                </a:rPr>
                <a:t>Authorization plane</a:t>
              </a:r>
              <a:r>
                <a:rPr kumimoji="0" lang="en-US" sz="900" b="0" i="0" u="none" strike="noStrike" kern="1200" cap="none" spc="0" normalizeH="0" baseline="0" noProof="0">
                  <a:ln>
                    <a:noFill/>
                  </a:ln>
                  <a:solidFill>
                    <a:srgbClr val="000000"/>
                  </a:solidFill>
                  <a:effectLst/>
                  <a:uLnTx/>
                  <a:uFillTx/>
                  <a:latin typeface="Segoe UI Semibold"/>
                  <a:ea typeface="+mn-ea"/>
                  <a:cs typeface="+mn-cs"/>
                </a:rPr>
                <a:t>: </a:t>
              </a:r>
              <a:br>
                <a:rPr kumimoji="0" lang="en-US" sz="900" b="0" i="0" u="none" strike="noStrike" kern="1200" cap="none" spc="0" normalizeH="0" baseline="0" noProof="0">
                  <a:ln>
                    <a:noFill/>
                  </a:ln>
                  <a:solidFill>
                    <a:srgbClr val="000000"/>
                  </a:solidFill>
                  <a:effectLst/>
                  <a:uLnTx/>
                  <a:uFillTx/>
                  <a:latin typeface="Segoe UI Semibold"/>
                  <a:ea typeface="+mn-ea"/>
                  <a:cs typeface="+mn-cs"/>
                </a:rPr>
              </a:br>
              <a:r>
                <a:rPr kumimoji="0" lang="en-US" sz="900" b="0" i="0" u="none" strike="noStrike" kern="1200" cap="none" spc="0" normalizeH="0" baseline="0" noProof="0">
                  <a:ln>
                    <a:noFill/>
                  </a:ln>
                  <a:solidFill>
                    <a:srgbClr val="000000"/>
                  </a:solidFill>
                  <a:effectLst/>
                  <a:uLnTx/>
                  <a:uFillTx/>
                  <a:latin typeface="Segoe UI Semibold"/>
                  <a:ea typeface="+mn-ea"/>
                  <a:cs typeface="+mn-cs"/>
                </a:rPr>
                <a:t>Entra ID will block external accounts from accessing external tenants </a:t>
              </a:r>
            </a:p>
          </p:txBody>
        </p:sp>
        <p:pic>
          <p:nvPicPr>
            <p:cNvPr id="69" name="Graphic 68">
              <a:extLst>
                <a:ext uri="{FF2B5EF4-FFF2-40B4-BE49-F238E27FC236}">
                  <a16:creationId xmlns:a16="http://schemas.microsoft.com/office/drawing/2014/main" id="{E581FD59-B2D1-FFB6-8955-869D57B92B1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61675" y="4230785"/>
              <a:ext cx="480025" cy="480025"/>
            </a:xfrm>
            <a:prstGeom prst="rect">
              <a:avLst/>
            </a:prstGeom>
          </p:spPr>
        </p:pic>
      </p:grpSp>
    </p:spTree>
    <p:extLst>
      <p:ext uri="{BB962C8B-B14F-4D97-AF65-F5344CB8AC3E}">
        <p14:creationId xmlns:p14="http://schemas.microsoft.com/office/powerpoint/2010/main" val="1516467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grpId="1" nodeType="withEffect">
                                  <p:stCondLst>
                                    <p:cond delay="0"/>
                                  </p:stCondLst>
                                  <p:childTnLst>
                                    <p:animMotion origin="layout" path="M 4.16667E-6 -2.22222E-6 L 4.16667E-6 0.03542 " pathEditMode="relative" rAng="0" ptsTypes="AA">
                                      <p:cBhvr>
                                        <p:cTn id="9" dur="700" spd="-100000" fill="hold"/>
                                        <p:tgtEl>
                                          <p:spTgt spid="9"/>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71"/>
                                        </p:tgtEl>
                                        <p:attrNameLst>
                                          <p:attrName>style.visibility</p:attrName>
                                        </p:attrNameLst>
                                      </p:cBhvr>
                                      <p:to>
                                        <p:strVal val="visible"/>
                                      </p:to>
                                    </p:set>
                                    <p:animEffect transition="in" filter="fade">
                                      <p:cBhvr>
                                        <p:cTn id="12" dur="500"/>
                                        <p:tgtEl>
                                          <p:spTgt spid="71"/>
                                        </p:tgtEl>
                                      </p:cBhvr>
                                    </p:animEffect>
                                  </p:childTnLst>
                                </p:cTn>
                              </p:par>
                              <p:par>
                                <p:cTn id="13" presetID="42" presetClass="path" presetSubtype="0" decel="100000" fill="hold" nodeType="withEffect">
                                  <p:stCondLst>
                                    <p:cond delay="0"/>
                                  </p:stCondLst>
                                  <p:childTnLst>
                                    <p:animMotion origin="layout" path="M -1.04167E-6 -3.33333E-6 L 0.03438 -0.00185 " pathEditMode="relative" rAng="0" ptsTypes="AA">
                                      <p:cBhvr>
                                        <p:cTn id="14" dur="500" spd="-100000" fill="hold"/>
                                        <p:tgtEl>
                                          <p:spTgt spid="71"/>
                                        </p:tgtEl>
                                        <p:attrNameLst>
                                          <p:attrName>ppt_x</p:attrName>
                                          <p:attrName>ppt_y</p:attrName>
                                        </p:attrNameLst>
                                      </p:cBhvr>
                                      <p:rCtr x="1719"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theme/theme1.xml><?xml version="1.0" encoding="utf-8"?>
<a:theme xmlns:a="http://schemas.openxmlformats.org/drawingml/2006/main" name="8_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Entra">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noFill/>
        <a:ln w="19050" cap="flat" cmpd="sng" algn="ctr">
          <a:solidFill>
            <a:srgbClr val="F2F2F2"/>
          </a:solidFill>
          <a:prstDash val="solid"/>
          <a:headEnd type="none"/>
          <a:tailEnd type="none"/>
        </a:ln>
        <a:effectLst/>
      </a:spPr>
      <a:bodyPr/>
      <a:lst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2_!!! 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29</TotalTime>
  <Words>672</Words>
  <Application>Microsoft Office PowerPoint</Application>
  <PresentationFormat>Widescreen</PresentationFormat>
  <Paragraphs>84</Paragraphs>
  <Slides>6</Slides>
  <Notes>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vt:i4>
      </vt:variant>
    </vt:vector>
  </HeadingPairs>
  <TitlesOfParts>
    <vt:vector size="18" baseType="lpstr">
      <vt:lpstr>Aptos</vt:lpstr>
      <vt:lpstr>Arial</vt:lpstr>
      <vt:lpstr>Calibri</vt:lpstr>
      <vt:lpstr>Consolas</vt:lpstr>
      <vt:lpstr>Segoe UI</vt:lpstr>
      <vt:lpstr>Segoe UI Light</vt:lpstr>
      <vt:lpstr>Segoe UI Semibold</vt:lpstr>
      <vt:lpstr>Segoe UI Semibold (Headings)</vt:lpstr>
      <vt:lpstr>Segoe UI Semilight</vt:lpstr>
      <vt:lpstr>Wingdings</vt:lpstr>
      <vt:lpstr>8_Microsoft Security template</vt:lpstr>
      <vt:lpstr>2_!!! Microsoft Security template</vt:lpstr>
      <vt:lpstr>What is Global Secure Access?</vt:lpstr>
      <vt:lpstr>Traffic profiles &amp; licensing overview</vt:lpstr>
      <vt:lpstr>Apply adaptive access controls to any network destination Extend Conditional Access (CA) and continuous access evaluation universally</vt:lpstr>
      <vt:lpstr>Protect users with context aware network security Rich user, device, location, and risk awareness of CA for network security policy enforcement</vt:lpstr>
      <vt:lpstr>Protect against token replay attacks  Provide defense in-depth with new compliant network check integrated with Microsoft Entra ID </vt:lpstr>
      <vt:lpstr>Protect against data exfiltration Manage insider attacks by enabling universal tenant restriction version two (TRv2) controls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Matthew Levy</dc:creator>
  <cp:lastModifiedBy>Matthew Levy</cp:lastModifiedBy>
  <cp:revision>2</cp:revision>
  <dcterms:created xsi:type="dcterms:W3CDTF">2026-02-06T06:51:03Z</dcterms:created>
  <dcterms:modified xsi:type="dcterms:W3CDTF">2026-02-06T07:20:36Z</dcterms:modified>
</cp:coreProperties>
</file>